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7" r:id="rId1"/>
    <p:sldMasterId id="2147483918" r:id="rId2"/>
    <p:sldMasterId id="2147483944" r:id="rId3"/>
  </p:sldMasterIdLst>
  <p:notesMasterIdLst>
    <p:notesMasterId r:id="rId42"/>
  </p:notesMasterIdLst>
  <p:sldIdLst>
    <p:sldId id="256" r:id="rId4"/>
    <p:sldId id="717" r:id="rId5"/>
    <p:sldId id="718" r:id="rId6"/>
    <p:sldId id="740" r:id="rId7"/>
    <p:sldId id="719" r:id="rId8"/>
    <p:sldId id="675" r:id="rId9"/>
    <p:sldId id="676" r:id="rId10"/>
    <p:sldId id="364" r:id="rId11"/>
    <p:sldId id="715" r:id="rId12"/>
    <p:sldId id="742" r:id="rId13"/>
    <p:sldId id="723" r:id="rId14"/>
    <p:sldId id="724" r:id="rId15"/>
    <p:sldId id="716" r:id="rId16"/>
    <p:sldId id="720" r:id="rId17"/>
    <p:sldId id="721" r:id="rId18"/>
    <p:sldId id="722" r:id="rId19"/>
    <p:sldId id="698" r:id="rId20"/>
    <p:sldId id="726" r:id="rId21"/>
    <p:sldId id="727" r:id="rId22"/>
    <p:sldId id="729" r:id="rId23"/>
    <p:sldId id="728" r:id="rId24"/>
    <p:sldId id="725" r:id="rId25"/>
    <p:sldId id="732" r:id="rId26"/>
    <p:sldId id="734" r:id="rId27"/>
    <p:sldId id="730" r:id="rId28"/>
    <p:sldId id="735" r:id="rId29"/>
    <p:sldId id="736" r:id="rId30"/>
    <p:sldId id="737" r:id="rId31"/>
    <p:sldId id="738" r:id="rId32"/>
    <p:sldId id="739" r:id="rId33"/>
    <p:sldId id="743" r:id="rId34"/>
    <p:sldId id="744" r:id="rId35"/>
    <p:sldId id="372" r:id="rId36"/>
    <p:sldId id="272" r:id="rId37"/>
    <p:sldId id="267" r:id="rId38"/>
    <p:sldId id="362" r:id="rId39"/>
    <p:sldId id="363" r:id="rId40"/>
    <p:sldId id="713" r:id="rId41"/>
  </p:sldIdLst>
  <p:sldSz cx="12192000" cy="6858000"/>
  <p:notesSz cx="6858000" cy="2190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e Mellett" initials="JM" lastIdx="1" clrIdx="0">
    <p:extLst>
      <p:ext uri="{19B8F6BF-5375-455C-9EA6-DF929625EA0E}">
        <p15:presenceInfo xmlns:p15="http://schemas.microsoft.com/office/powerpoint/2012/main" userId="71d4c937fedc542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4672" autoAdjust="0"/>
  </p:normalViewPr>
  <p:slideViewPr>
    <p:cSldViewPr snapToGrid="0">
      <p:cViewPr varScale="1">
        <p:scale>
          <a:sx n="37" d="100"/>
          <a:sy n="37" d="100"/>
        </p:scale>
        <p:origin x="100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8E2E73-474E-4B72-A1CD-16DB78328F18}" type="datetimeFigureOut">
              <a:rPr lang="en-IE" smtClean="0"/>
              <a:t>27/06/2023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E0855-D483-41C0-A649-23C8C51DD3E4}" type="slidenum">
              <a:rPr lang="en-IE" smtClean="0"/>
              <a:t>‹#›</a:t>
            </a:fld>
            <a:endParaRPr lang="en-IE"/>
          </a:p>
        </p:txBody>
      </p:sp>
    </p:spTree>
    <p:extLst>
      <p:ext uri="{BB962C8B-B14F-4D97-AF65-F5344CB8AC3E}">
        <p14:creationId xmlns:p14="http://schemas.microsoft.com/office/powerpoint/2010/main" val="642674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livingplanet.panda.org/en-U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ipbes.ne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kxr8QBPq1z0"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audatosimovement.org/2021/06/24/what-is-an-ecological-conversion-en-new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osf.org/celebrating-the-feast-of-st-francis-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Welcome</a:t>
            </a:r>
          </a:p>
        </p:txBody>
      </p:sp>
      <p:sp>
        <p:nvSpPr>
          <p:cNvPr id="4" name="Slide Number Placeholder 3"/>
          <p:cNvSpPr>
            <a:spLocks noGrp="1"/>
          </p:cNvSpPr>
          <p:nvPr>
            <p:ph type="sldNum" sz="quarter" idx="5"/>
          </p:nvPr>
        </p:nvSpPr>
        <p:spPr/>
        <p:txBody>
          <a:bodyPr/>
          <a:lstStyle/>
          <a:p>
            <a:fld id="{6AFE0855-D483-41C0-A649-23C8C51DD3E4}" type="slidenum">
              <a:rPr lang="en-IE" smtClean="0"/>
              <a:t>1</a:t>
            </a:fld>
            <a:endParaRPr lang="en-IE"/>
          </a:p>
        </p:txBody>
      </p:sp>
    </p:spTree>
    <p:extLst>
      <p:ext uri="{BB962C8B-B14F-4D97-AF65-F5344CB8AC3E}">
        <p14:creationId xmlns:p14="http://schemas.microsoft.com/office/powerpoint/2010/main" val="657311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Ask the group to define biodiversity and give examples.</a:t>
            </a:r>
          </a:p>
          <a:p>
            <a:r>
              <a:rPr lang="en-IE" dirty="0"/>
              <a:t>Image from National Biodiversity Data Centre. </a:t>
            </a:r>
            <a:br>
              <a:rPr lang="en-IE" dirty="0"/>
            </a:br>
            <a:endParaRPr lang="en-IE" dirty="0"/>
          </a:p>
        </p:txBody>
      </p:sp>
      <p:sp>
        <p:nvSpPr>
          <p:cNvPr id="4" name="Slide Number Placeholder 3"/>
          <p:cNvSpPr>
            <a:spLocks noGrp="1"/>
          </p:cNvSpPr>
          <p:nvPr>
            <p:ph type="sldNum" sz="quarter" idx="5"/>
          </p:nvPr>
        </p:nvSpPr>
        <p:spPr/>
        <p:txBody>
          <a:bodyPr/>
          <a:lstStyle/>
          <a:p>
            <a:fld id="{6AFE0855-D483-41C0-A649-23C8C51DD3E4}" type="slidenum">
              <a:rPr lang="en-IE" smtClean="0"/>
              <a:t>14</a:t>
            </a:fld>
            <a:endParaRPr lang="en-IE"/>
          </a:p>
        </p:txBody>
      </p:sp>
    </p:spTree>
    <p:extLst>
      <p:ext uri="{BB962C8B-B14F-4D97-AF65-F5344CB8AC3E}">
        <p14:creationId xmlns:p14="http://schemas.microsoft.com/office/powerpoint/2010/main" val="1363797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0" i="0" dirty="0">
                <a:solidFill>
                  <a:srgbClr val="444444"/>
                </a:solidFill>
                <a:effectLst/>
                <a:latin typeface="inherit"/>
              </a:rPr>
              <a:t>Biodiversity is all the different kinds of life you’ll find in one area—the variety of animals, plants, fungi, and even microorganisms like bacteria that make up our natural world. Each of these species and organisms work together in ecosystems, like an intricate web, to maintain balance and support life. Biodiversity supports everything in nature that we need to survive: food, clean water, medicine, and shelter.</a:t>
            </a:r>
            <a:endParaRPr lang="en-IE" b="0" i="0" dirty="0">
              <a:solidFill>
                <a:srgbClr val="444444"/>
              </a:solidFill>
              <a:effectLst/>
              <a:latin typeface="OpenSansRegular"/>
            </a:endParaRPr>
          </a:p>
          <a:p>
            <a:endParaRPr lang="en-IE" b="0" dirty="0"/>
          </a:p>
          <a:p>
            <a:r>
              <a:rPr lang="en-IE" b="0" dirty="0"/>
              <a:t>Further information here: https://www.worldwildlife.org/pages/what-is-biodiversity </a:t>
            </a:r>
          </a:p>
        </p:txBody>
      </p:sp>
      <p:sp>
        <p:nvSpPr>
          <p:cNvPr id="4" name="Slide Number Placeholder 3"/>
          <p:cNvSpPr>
            <a:spLocks noGrp="1"/>
          </p:cNvSpPr>
          <p:nvPr>
            <p:ph type="sldNum" sz="quarter" idx="5"/>
          </p:nvPr>
        </p:nvSpPr>
        <p:spPr/>
        <p:txBody>
          <a:bodyPr/>
          <a:lstStyle/>
          <a:p>
            <a:fld id="{6AFE0855-D483-41C0-A649-23C8C51DD3E4}" type="slidenum">
              <a:rPr lang="en-IE" smtClean="0"/>
              <a:t>15</a:t>
            </a:fld>
            <a:endParaRPr lang="en-IE"/>
          </a:p>
        </p:txBody>
      </p:sp>
    </p:spTree>
    <p:extLst>
      <p:ext uri="{BB962C8B-B14F-4D97-AF65-F5344CB8AC3E}">
        <p14:creationId xmlns:p14="http://schemas.microsoft.com/office/powerpoint/2010/main" val="4042603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IE" sz="1200" b="1" i="0" dirty="0">
                <a:solidFill>
                  <a:srgbClr val="444444"/>
                </a:solidFill>
                <a:effectLst/>
              </a:rPr>
              <a:t>What is happening to biodiversity? </a:t>
            </a:r>
          </a:p>
          <a:p>
            <a:pPr marL="342900" indent="-342900">
              <a:buFont typeface="Arial" panose="020B0604020202020204" pitchFamily="34" charset="0"/>
              <a:buChar char="•"/>
            </a:pPr>
            <a:r>
              <a:rPr lang="en-IE" sz="1200" b="0" i="0" dirty="0">
                <a:solidFill>
                  <a:srgbClr val="444444"/>
                </a:solidFill>
                <a:effectLst/>
              </a:rPr>
              <a:t>As humans put increasing pressure on the planet, using and consuming more resources than ever before, we risk upsetting the balance of ecosystems and losing biodiversity.</a:t>
            </a:r>
          </a:p>
          <a:p>
            <a:pPr marL="342900" indent="-342900">
              <a:buFont typeface="Arial" panose="020B0604020202020204" pitchFamily="34" charset="0"/>
              <a:buChar char="•"/>
            </a:pPr>
            <a:endParaRPr lang="en-IE" sz="1200" u="none" strike="noStrike" dirty="0">
              <a:solidFill>
                <a:srgbClr val="444444"/>
              </a:solidFill>
              <a:hlinkClick r:id="rId3"/>
            </a:endParaRPr>
          </a:p>
          <a:p>
            <a:pPr marL="342900" indent="-342900">
              <a:buFont typeface="Arial" panose="020B0604020202020204" pitchFamily="34" charset="0"/>
              <a:buChar char="•"/>
            </a:pPr>
            <a:r>
              <a:rPr lang="en-IE" sz="1200" b="0" i="0" u="none" strike="noStrike" dirty="0">
                <a:solidFill>
                  <a:srgbClr val="006EA5"/>
                </a:solidFill>
                <a:effectLst/>
                <a:hlinkClick r:id="rId3"/>
              </a:rPr>
              <a:t>WWF’s 2022 Living Planet Report</a:t>
            </a:r>
            <a:r>
              <a:rPr lang="en-IE" sz="1200" b="0" i="0" dirty="0">
                <a:solidFill>
                  <a:srgbClr val="444444"/>
                </a:solidFill>
                <a:effectLst/>
              </a:rPr>
              <a:t> found an average 69% decline in global populations of mammals, fish, birds, reptiles, and amphibians since 1970. </a:t>
            </a:r>
          </a:p>
          <a:p>
            <a:pPr marL="342900" indent="-342900">
              <a:buFont typeface="Arial" panose="020B0604020202020204" pitchFamily="34" charset="0"/>
              <a:buChar char="•"/>
            </a:pPr>
            <a:endParaRPr lang="en-IE" sz="1200" dirty="0">
              <a:solidFill>
                <a:srgbClr val="444444"/>
              </a:solidFill>
            </a:endParaRPr>
          </a:p>
          <a:p>
            <a:pPr marL="342900" indent="-342900">
              <a:buFont typeface="Arial" panose="020B0604020202020204" pitchFamily="34" charset="0"/>
              <a:buChar char="•"/>
            </a:pPr>
            <a:r>
              <a:rPr lang="en-IE" sz="1200" b="0" i="0" dirty="0">
                <a:solidFill>
                  <a:srgbClr val="444444"/>
                </a:solidFill>
                <a:effectLst/>
              </a:rPr>
              <a:t>The 2019 landmark </a:t>
            </a:r>
            <a:r>
              <a:rPr lang="en-IE" sz="1200" b="0" i="1" u="none" strike="noStrike" dirty="0">
                <a:solidFill>
                  <a:srgbClr val="006EA5"/>
                </a:solidFill>
                <a:effectLst/>
                <a:hlinkClick r:id="rId4"/>
              </a:rPr>
              <a:t>Global</a:t>
            </a:r>
            <a:r>
              <a:rPr lang="en-IE" sz="1200" b="0" i="0" u="none" strike="noStrike" dirty="0">
                <a:solidFill>
                  <a:srgbClr val="006EA5"/>
                </a:solidFill>
                <a:effectLst/>
                <a:hlinkClick r:id="rId4"/>
              </a:rPr>
              <a:t> </a:t>
            </a:r>
            <a:r>
              <a:rPr lang="en-IE" sz="1200" b="0" i="1" u="none" strike="noStrike" dirty="0">
                <a:solidFill>
                  <a:srgbClr val="006EA5"/>
                </a:solidFill>
                <a:effectLst/>
                <a:hlinkClick r:id="rId4"/>
              </a:rPr>
              <a:t>Assessment Report</a:t>
            </a:r>
            <a:r>
              <a:rPr lang="en-IE" sz="1200" b="0" i="0" dirty="0">
                <a:solidFill>
                  <a:srgbClr val="444444"/>
                </a:solidFill>
                <a:effectLst/>
              </a:rPr>
              <a:t> by the Intergovernmental Platform on Biodiversity and Ecosystem Services reported 1 million animal and plant species are now threatened with extinction—the highest number in human history. </a:t>
            </a:r>
            <a:endParaRPr lang="en-IE" sz="1200" dirty="0"/>
          </a:p>
          <a:p>
            <a:endParaRPr lang="en-IE" dirty="0"/>
          </a:p>
        </p:txBody>
      </p:sp>
      <p:sp>
        <p:nvSpPr>
          <p:cNvPr id="4" name="Slide Number Placeholder 3"/>
          <p:cNvSpPr>
            <a:spLocks noGrp="1"/>
          </p:cNvSpPr>
          <p:nvPr>
            <p:ph type="sldNum" sz="quarter" idx="5"/>
          </p:nvPr>
        </p:nvSpPr>
        <p:spPr/>
        <p:txBody>
          <a:bodyPr/>
          <a:lstStyle/>
          <a:p>
            <a:fld id="{6AFE0855-D483-41C0-A649-23C8C51DD3E4}" type="slidenum">
              <a:rPr lang="en-IE" smtClean="0"/>
              <a:t>16</a:t>
            </a:fld>
            <a:endParaRPr lang="en-IE"/>
          </a:p>
        </p:txBody>
      </p:sp>
    </p:spTree>
    <p:extLst>
      <p:ext uri="{BB962C8B-B14F-4D97-AF65-F5344CB8AC3E}">
        <p14:creationId xmlns:p14="http://schemas.microsoft.com/office/powerpoint/2010/main" val="4019693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E" dirty="0"/>
              <a:t>From Fr. Sean McDonagh’s article: “</a:t>
            </a:r>
            <a:r>
              <a:rPr lang="en-IE" sz="1800" b="1" dirty="0">
                <a:effectLst/>
                <a:latin typeface="Calibri" panose="020F0502020204030204" pitchFamily="34" charset="0"/>
                <a:ea typeface="Calibri" panose="020F0502020204030204" pitchFamily="34" charset="0"/>
                <a:cs typeface="Calibri" panose="020F0502020204030204" pitchFamily="34" charset="0"/>
              </a:rPr>
              <a:t>Why Christians must take COP15 on the protection of species seriously”.</a:t>
            </a:r>
            <a:endParaRPr lang="en-IE" sz="1800" dirty="0">
              <a:effectLst/>
              <a:latin typeface="Calibri" panose="020F0502020204030204" pitchFamily="34" charset="0"/>
              <a:ea typeface="Calibri" panose="020F0502020204030204" pitchFamily="34" charset="0"/>
            </a:endParaRPr>
          </a:p>
          <a:p>
            <a:pPr algn="l"/>
            <a:endParaRPr lang="en-IE" dirty="0"/>
          </a:p>
        </p:txBody>
      </p:sp>
      <p:sp>
        <p:nvSpPr>
          <p:cNvPr id="4" name="Slide Number Placeholder 3"/>
          <p:cNvSpPr>
            <a:spLocks noGrp="1"/>
          </p:cNvSpPr>
          <p:nvPr>
            <p:ph type="sldNum" sz="quarter" idx="5"/>
          </p:nvPr>
        </p:nvSpPr>
        <p:spPr/>
        <p:txBody>
          <a:bodyPr/>
          <a:lstStyle/>
          <a:p>
            <a:fld id="{6AFE0855-D483-41C0-A649-23C8C51DD3E4}" type="slidenum">
              <a:rPr lang="en-IE" smtClean="0"/>
              <a:t>18</a:t>
            </a:fld>
            <a:endParaRPr lang="en-IE"/>
          </a:p>
        </p:txBody>
      </p:sp>
    </p:spTree>
    <p:extLst>
      <p:ext uri="{BB962C8B-B14F-4D97-AF65-F5344CB8AC3E}">
        <p14:creationId xmlns:p14="http://schemas.microsoft.com/office/powerpoint/2010/main" val="4289880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6AFE0855-D483-41C0-A649-23C8C51DD3E4}" type="slidenum">
              <a:rPr lang="en-IE" smtClean="0"/>
              <a:t>20</a:t>
            </a:fld>
            <a:endParaRPr lang="en-IE"/>
          </a:p>
        </p:txBody>
      </p:sp>
    </p:spTree>
    <p:extLst>
      <p:ext uri="{BB962C8B-B14F-4D97-AF65-F5344CB8AC3E}">
        <p14:creationId xmlns:p14="http://schemas.microsoft.com/office/powerpoint/2010/main" val="3765912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From Fr. Sean McDonagh’s article: “</a:t>
            </a:r>
            <a:r>
              <a:rPr lang="en-IE" sz="1200" b="1" dirty="0">
                <a:effectLst/>
                <a:latin typeface="Calibri" panose="020F0502020204030204" pitchFamily="34" charset="0"/>
                <a:ea typeface="Calibri" panose="020F0502020204030204" pitchFamily="34" charset="0"/>
                <a:cs typeface="Calibri" panose="020F0502020204030204" pitchFamily="34" charset="0"/>
              </a:rPr>
              <a:t>Why Christians must take COP15 on the protection of species seriously”.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1"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effectLst/>
                <a:latin typeface="Calibri" panose="020F0502020204030204" pitchFamily="34" charset="0"/>
                <a:ea typeface="Calibri" panose="020F0502020204030204" pitchFamily="34" charset="0"/>
                <a:cs typeface="Calibri" panose="020F0502020204030204" pitchFamily="34" charset="0"/>
              </a:rPr>
              <a:t>Ecuador was the first country to place the rights of nature in its constitution in 2008.  Since then, other countries, including Bolivia, New Zealand, Bangladesh, Brazil, Colombia, Mexico, Uganda have taken similar steps In December 2022. Ireland’s Citizens’ Assembly on biodiversity loss recommended a referendum on changing the constitution to protect biodiversity. </a:t>
            </a:r>
            <a:endParaRPr lang="en-IE"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endParaRPr>
          </a:p>
          <a:p>
            <a:endParaRPr lang="en-IE" dirty="0"/>
          </a:p>
        </p:txBody>
      </p:sp>
      <p:sp>
        <p:nvSpPr>
          <p:cNvPr id="4" name="Slide Number Placeholder 3"/>
          <p:cNvSpPr>
            <a:spLocks noGrp="1"/>
          </p:cNvSpPr>
          <p:nvPr>
            <p:ph type="sldNum" sz="quarter" idx="5"/>
          </p:nvPr>
        </p:nvSpPr>
        <p:spPr/>
        <p:txBody>
          <a:bodyPr/>
          <a:lstStyle/>
          <a:p>
            <a:fld id="{6AFE0855-D483-41C0-A649-23C8C51DD3E4}" type="slidenum">
              <a:rPr lang="en-IE" smtClean="0"/>
              <a:t>21</a:t>
            </a:fld>
            <a:endParaRPr lang="en-IE"/>
          </a:p>
        </p:txBody>
      </p:sp>
    </p:spTree>
    <p:extLst>
      <p:ext uri="{BB962C8B-B14F-4D97-AF65-F5344CB8AC3E}">
        <p14:creationId xmlns:p14="http://schemas.microsoft.com/office/powerpoint/2010/main" val="3860039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From Fr. Sean McDonagh’s article. </a:t>
            </a:r>
          </a:p>
        </p:txBody>
      </p:sp>
      <p:sp>
        <p:nvSpPr>
          <p:cNvPr id="4" name="Slide Number Placeholder 3"/>
          <p:cNvSpPr>
            <a:spLocks noGrp="1"/>
          </p:cNvSpPr>
          <p:nvPr>
            <p:ph type="sldNum" sz="quarter" idx="5"/>
          </p:nvPr>
        </p:nvSpPr>
        <p:spPr/>
        <p:txBody>
          <a:bodyPr/>
          <a:lstStyle/>
          <a:p>
            <a:fld id="{6AFE0855-D483-41C0-A649-23C8C51DD3E4}" type="slidenum">
              <a:rPr lang="en-IE" smtClean="0"/>
              <a:t>22</a:t>
            </a:fld>
            <a:endParaRPr lang="en-IE"/>
          </a:p>
        </p:txBody>
      </p:sp>
    </p:spTree>
    <p:extLst>
      <p:ext uri="{BB962C8B-B14F-4D97-AF65-F5344CB8AC3E}">
        <p14:creationId xmlns:p14="http://schemas.microsoft.com/office/powerpoint/2010/main" val="3377811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srgbClr val="000000"/>
                </a:solidFill>
                <a:effectLst/>
                <a:uLnTx/>
                <a:uFillTx/>
                <a:ea typeface="+mn-ea"/>
                <a:cs typeface="+mn-cs"/>
              </a:rPr>
              <a:t>In March 2023, the Irish Bishops asked that parishes in Ireland return 30% of church grounds to nature by 2030. </a:t>
            </a:r>
            <a:r>
              <a:rPr kumimoji="0" lang="en-IE" sz="1200" b="0" i="0" u="none" strike="noStrike" kern="1200" cap="none" spc="0" normalizeH="0" baseline="0" noProof="0" dirty="0">
                <a:ln>
                  <a:noFill/>
                </a:ln>
                <a:solidFill>
                  <a:srgbClr val="000000"/>
                </a:solidFill>
                <a:effectLst/>
                <a:uLnTx/>
                <a:uFillTx/>
                <a:ea typeface="+mn-ea"/>
                <a:cs typeface="+mn-cs"/>
              </a:rPr>
              <a:t>They said, "In embracing this initiative, we encourage parishes to expand their circles of solidarity, to protect and care for biodiversity and recommend that, by 2030, 30% of church grounds be returned to nature. </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srgbClr val="000000"/>
              </a:solidFill>
              <a:effectLst/>
              <a:uLnTx/>
              <a:uFillTx/>
              <a:ea typeface="+mn-ea"/>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srgbClr val="000000"/>
                </a:solidFill>
                <a:effectLst/>
                <a:uLnTx/>
                <a:uFillTx/>
                <a:ea typeface="+mn-ea"/>
                <a:cs typeface="+mn-cs"/>
              </a:rPr>
              <a:t>"The first goal of Laudato Si’ asks us to respond to the ‘Cry of the Earth’. In Laudato Si’, we read that this diversity of species has an intrinsic value independent of their usefulness. Each organism, as a creature of God, is good and admirable in itself’. (LS, 10). "Humanity is called to care for the Earth and all of its creatures, in other words to ‘live out our vocation to be protectors of God’s handiwork’."</a:t>
            </a:r>
          </a:p>
          <a:p>
            <a:endParaRPr lang="en-IE" dirty="0"/>
          </a:p>
        </p:txBody>
      </p:sp>
      <p:sp>
        <p:nvSpPr>
          <p:cNvPr id="4" name="Slide Number Placeholder 3"/>
          <p:cNvSpPr>
            <a:spLocks noGrp="1"/>
          </p:cNvSpPr>
          <p:nvPr>
            <p:ph type="sldNum" sz="quarter" idx="5"/>
          </p:nvPr>
        </p:nvSpPr>
        <p:spPr/>
        <p:txBody>
          <a:bodyPr/>
          <a:lstStyle/>
          <a:p>
            <a:fld id="{6AFE0855-D483-41C0-A649-23C8C51DD3E4}" type="slidenum">
              <a:rPr lang="en-IE" smtClean="0"/>
              <a:t>23</a:t>
            </a:fld>
            <a:endParaRPr lang="en-IE"/>
          </a:p>
        </p:txBody>
      </p:sp>
    </p:spTree>
    <p:extLst>
      <p:ext uri="{BB962C8B-B14F-4D97-AF65-F5344CB8AC3E}">
        <p14:creationId xmlns:p14="http://schemas.microsoft.com/office/powerpoint/2010/main" val="2605398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is a seven-minute video from the National Biodiversity Centre: https://www.youtube.com/watch?v=HD7dTR25vFE&amp;t=32s </a:t>
            </a:r>
          </a:p>
        </p:txBody>
      </p:sp>
      <p:sp>
        <p:nvSpPr>
          <p:cNvPr id="4" name="Slide Number Placeholder 3"/>
          <p:cNvSpPr>
            <a:spLocks noGrp="1"/>
          </p:cNvSpPr>
          <p:nvPr>
            <p:ph type="sldNum" sz="quarter" idx="5"/>
          </p:nvPr>
        </p:nvSpPr>
        <p:spPr/>
        <p:txBody>
          <a:bodyPr/>
          <a:lstStyle/>
          <a:p>
            <a:fld id="{6AFE0855-D483-41C0-A649-23C8C51DD3E4}" type="slidenum">
              <a:rPr lang="en-IE" smtClean="0"/>
              <a:t>24</a:t>
            </a:fld>
            <a:endParaRPr lang="en-IE"/>
          </a:p>
        </p:txBody>
      </p:sp>
    </p:spTree>
    <p:extLst>
      <p:ext uri="{BB962C8B-B14F-4D97-AF65-F5344CB8AC3E}">
        <p14:creationId xmlns:p14="http://schemas.microsoft.com/office/powerpoint/2010/main" val="2819559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For more information on this see: https://biodiversityireland.ie/surveys/fit-counts/ </a:t>
            </a:r>
          </a:p>
        </p:txBody>
      </p:sp>
      <p:sp>
        <p:nvSpPr>
          <p:cNvPr id="4" name="Slide Number Placeholder 3"/>
          <p:cNvSpPr>
            <a:spLocks noGrp="1"/>
          </p:cNvSpPr>
          <p:nvPr>
            <p:ph type="sldNum" sz="quarter" idx="5"/>
          </p:nvPr>
        </p:nvSpPr>
        <p:spPr/>
        <p:txBody>
          <a:bodyPr/>
          <a:lstStyle/>
          <a:p>
            <a:fld id="{6AFE0855-D483-41C0-A649-23C8C51DD3E4}" type="slidenum">
              <a:rPr lang="en-IE" smtClean="0"/>
              <a:t>30</a:t>
            </a:fld>
            <a:endParaRPr lang="en-IE"/>
          </a:p>
        </p:txBody>
      </p:sp>
    </p:spTree>
    <p:extLst>
      <p:ext uri="{BB962C8B-B14F-4D97-AF65-F5344CB8AC3E}">
        <p14:creationId xmlns:p14="http://schemas.microsoft.com/office/powerpoint/2010/main" val="623327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Optional quotes from Laudato Si’ for opening reflection</a:t>
            </a:r>
          </a:p>
          <a:p>
            <a:endParaRPr lang="en-IE" dirty="0"/>
          </a:p>
        </p:txBody>
      </p:sp>
      <p:sp>
        <p:nvSpPr>
          <p:cNvPr id="4" name="Slide Number Placeholder 3"/>
          <p:cNvSpPr>
            <a:spLocks noGrp="1"/>
          </p:cNvSpPr>
          <p:nvPr>
            <p:ph type="sldNum" sz="quarter" idx="5"/>
          </p:nvPr>
        </p:nvSpPr>
        <p:spPr/>
        <p:txBody>
          <a:bodyPr/>
          <a:lstStyle/>
          <a:p>
            <a:fld id="{6AFE0855-D483-41C0-A649-23C8C51DD3E4}" type="slidenum">
              <a:rPr lang="en-IE" smtClean="0"/>
              <a:t>2</a:t>
            </a:fld>
            <a:endParaRPr lang="en-IE"/>
          </a:p>
        </p:txBody>
      </p:sp>
    </p:spTree>
    <p:extLst>
      <p:ext uri="{BB962C8B-B14F-4D97-AF65-F5344CB8AC3E}">
        <p14:creationId xmlns:p14="http://schemas.microsoft.com/office/powerpoint/2010/main" val="748187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6AFE0855-D483-41C0-A649-23C8C51DD3E4}" type="slidenum">
              <a:rPr lang="en-IE" smtClean="0"/>
              <a:t>33</a:t>
            </a:fld>
            <a:endParaRPr lang="en-IE"/>
          </a:p>
        </p:txBody>
      </p:sp>
    </p:spTree>
    <p:extLst>
      <p:ext uri="{BB962C8B-B14F-4D97-AF65-F5344CB8AC3E}">
        <p14:creationId xmlns:p14="http://schemas.microsoft.com/office/powerpoint/2010/main" val="3400888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Link to how this respond to the Laudato Si’ Action Platform Goals. </a:t>
            </a:r>
          </a:p>
        </p:txBody>
      </p:sp>
      <p:sp>
        <p:nvSpPr>
          <p:cNvPr id="4" name="Slide Number Placeholder 3"/>
          <p:cNvSpPr>
            <a:spLocks noGrp="1"/>
          </p:cNvSpPr>
          <p:nvPr>
            <p:ph type="sldNum" sz="quarter" idx="5"/>
          </p:nvPr>
        </p:nvSpPr>
        <p:spPr/>
        <p:txBody>
          <a:bodyPr/>
          <a:lstStyle/>
          <a:p>
            <a:fld id="{6AFE0855-D483-41C0-A649-23C8C51DD3E4}" type="slidenum">
              <a:rPr lang="en-IE" smtClean="0"/>
              <a:t>34</a:t>
            </a:fld>
            <a:endParaRPr lang="en-IE"/>
          </a:p>
        </p:txBody>
      </p:sp>
    </p:spTree>
    <p:extLst>
      <p:ext uri="{BB962C8B-B14F-4D97-AF65-F5344CB8AC3E}">
        <p14:creationId xmlns:p14="http://schemas.microsoft.com/office/powerpoint/2010/main" val="1003989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Specifically this responds to Laudato Si’ Goal 1: Respond to the Cry of the Earth</a:t>
            </a:r>
          </a:p>
        </p:txBody>
      </p:sp>
      <p:sp>
        <p:nvSpPr>
          <p:cNvPr id="4" name="Slide Number Placeholder 3"/>
          <p:cNvSpPr>
            <a:spLocks noGrp="1"/>
          </p:cNvSpPr>
          <p:nvPr>
            <p:ph type="sldNum" sz="quarter" idx="5"/>
          </p:nvPr>
        </p:nvSpPr>
        <p:spPr/>
        <p:txBody>
          <a:bodyPr/>
          <a:lstStyle/>
          <a:p>
            <a:fld id="{6AFE0855-D483-41C0-A649-23C8C51DD3E4}" type="slidenum">
              <a:rPr lang="en-IE" smtClean="0"/>
              <a:t>35</a:t>
            </a:fld>
            <a:endParaRPr lang="en-IE"/>
          </a:p>
        </p:txBody>
      </p:sp>
    </p:spTree>
    <p:extLst>
      <p:ext uri="{BB962C8B-B14F-4D97-AF65-F5344CB8AC3E}">
        <p14:creationId xmlns:p14="http://schemas.microsoft.com/office/powerpoint/2010/main" val="2995245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Closing prayer, A Prayer for our Earth, from Laudato Si’ par. 246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5BCAE9-C3A7-CD47-9461-AC4765410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058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5BCAE9-C3A7-CD47-9461-AC4765410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627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ct val="0"/>
              </a:spcBef>
              <a:spcAft>
                <a:spcPts val="600"/>
              </a:spcAft>
            </a:pPr>
            <a:r>
              <a:rPr lang="en-US" sz="1200" kern="1200" dirty="0">
                <a:ea typeface="+mj-ea"/>
                <a:cs typeface="+mj-cs"/>
              </a:rPr>
              <a:t>Closing Reflection (music): </a:t>
            </a:r>
          </a:p>
          <a:p>
            <a:pPr algn="l">
              <a:spcBef>
                <a:spcPct val="0"/>
              </a:spcBef>
              <a:spcAft>
                <a:spcPts val="600"/>
              </a:spcAft>
            </a:pPr>
            <a:r>
              <a:rPr lang="en-US" sz="1200" kern="1200" dirty="0">
                <a:ea typeface="+mj-ea"/>
                <a:cs typeface="+mj-cs"/>
              </a:rPr>
              <a:t>“Look at the World” by John Rutter Video available at: </a:t>
            </a:r>
            <a:r>
              <a:rPr lang="en-US" sz="1200" kern="1200" dirty="0">
                <a:ea typeface="+mj-ea"/>
                <a:cs typeface="+mj-cs"/>
                <a:hlinkClick r:id="rId3">
                  <a:extLst>
                    <a:ext uri="{A12FA001-AC4F-418D-AE19-62706E023703}">
                      <ahyp:hlinkClr xmlns:ahyp="http://schemas.microsoft.com/office/drawing/2018/hyperlinkcolor" val="tx"/>
                    </a:ext>
                  </a:extLst>
                </a:hlinkClick>
              </a:rPr>
              <a:t>https://www.youtube.com/watch?v=kxr8QBPq1z0</a:t>
            </a:r>
            <a:r>
              <a:rPr lang="en-US" sz="1200" kern="1200" dirty="0">
                <a:ea typeface="+mj-ea"/>
                <a:cs typeface="+mj-cs"/>
              </a:rPr>
              <a:t> </a:t>
            </a:r>
          </a:p>
          <a:p>
            <a:pPr algn="l"/>
            <a:endParaRPr lang="en-IE" dirty="0"/>
          </a:p>
        </p:txBody>
      </p:sp>
      <p:sp>
        <p:nvSpPr>
          <p:cNvPr id="4" name="Slide Number Placeholder 3"/>
          <p:cNvSpPr>
            <a:spLocks noGrp="1"/>
          </p:cNvSpPr>
          <p:nvPr>
            <p:ph type="sldNum" sz="quarter" idx="5"/>
          </p:nvPr>
        </p:nvSpPr>
        <p:spPr/>
        <p:txBody>
          <a:bodyPr/>
          <a:lstStyle/>
          <a:p>
            <a:fld id="{6AFE0855-D483-41C0-A649-23C8C51DD3E4}" type="slidenum">
              <a:rPr lang="en-IE" smtClean="0"/>
              <a:t>38</a:t>
            </a:fld>
            <a:endParaRPr lang="en-IE"/>
          </a:p>
        </p:txBody>
      </p:sp>
    </p:spTree>
    <p:extLst>
      <p:ext uri="{BB962C8B-B14F-4D97-AF65-F5344CB8AC3E}">
        <p14:creationId xmlns:p14="http://schemas.microsoft.com/office/powerpoint/2010/main" val="1274374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Optional quotes from Laudato Si’ for opening reflection</a:t>
            </a:r>
          </a:p>
          <a:p>
            <a:endParaRPr lang="en-IE" dirty="0"/>
          </a:p>
        </p:txBody>
      </p:sp>
      <p:sp>
        <p:nvSpPr>
          <p:cNvPr id="4" name="Slide Number Placeholder 3"/>
          <p:cNvSpPr>
            <a:spLocks noGrp="1"/>
          </p:cNvSpPr>
          <p:nvPr>
            <p:ph type="sldNum" sz="quarter" idx="5"/>
          </p:nvPr>
        </p:nvSpPr>
        <p:spPr/>
        <p:txBody>
          <a:bodyPr/>
          <a:lstStyle/>
          <a:p>
            <a:fld id="{6AFE0855-D483-41C0-A649-23C8C51DD3E4}" type="slidenum">
              <a:rPr lang="en-IE" smtClean="0"/>
              <a:t>3</a:t>
            </a:fld>
            <a:endParaRPr lang="en-IE"/>
          </a:p>
        </p:txBody>
      </p:sp>
    </p:spTree>
    <p:extLst>
      <p:ext uri="{BB962C8B-B14F-4D97-AF65-F5344CB8AC3E}">
        <p14:creationId xmlns:p14="http://schemas.microsoft.com/office/powerpoint/2010/main" val="4014379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Quotes for opening reflection</a:t>
            </a:r>
          </a:p>
        </p:txBody>
      </p:sp>
      <p:sp>
        <p:nvSpPr>
          <p:cNvPr id="4" name="Slide Number Placeholder 3"/>
          <p:cNvSpPr>
            <a:spLocks noGrp="1"/>
          </p:cNvSpPr>
          <p:nvPr>
            <p:ph type="sldNum" sz="quarter" idx="5"/>
          </p:nvPr>
        </p:nvSpPr>
        <p:spPr/>
        <p:txBody>
          <a:bodyPr/>
          <a:lstStyle/>
          <a:p>
            <a:fld id="{6AFE0855-D483-41C0-A649-23C8C51DD3E4}" type="slidenum">
              <a:rPr lang="en-IE" smtClean="0"/>
              <a:t>5</a:t>
            </a:fld>
            <a:endParaRPr lang="en-IE"/>
          </a:p>
        </p:txBody>
      </p:sp>
    </p:spTree>
    <p:extLst>
      <p:ext uri="{BB962C8B-B14F-4D97-AF65-F5344CB8AC3E}">
        <p14:creationId xmlns:p14="http://schemas.microsoft.com/office/powerpoint/2010/main" val="3362774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Opening Prayer: The Canticle of Creatures (St. Francis of Assisi) </a:t>
            </a:r>
          </a:p>
        </p:txBody>
      </p:sp>
      <p:sp>
        <p:nvSpPr>
          <p:cNvPr id="4" name="Slide Number Placeholder 3"/>
          <p:cNvSpPr>
            <a:spLocks noGrp="1"/>
          </p:cNvSpPr>
          <p:nvPr>
            <p:ph type="sldNum" sz="quarter" idx="5"/>
          </p:nvPr>
        </p:nvSpPr>
        <p:spPr/>
        <p:txBody>
          <a:bodyPr/>
          <a:lstStyle/>
          <a:p>
            <a:fld id="{6AFE0855-D483-41C0-A649-23C8C51DD3E4}" type="slidenum">
              <a:rPr lang="en-IE" smtClean="0"/>
              <a:t>6</a:t>
            </a:fld>
            <a:endParaRPr lang="en-IE"/>
          </a:p>
        </p:txBody>
      </p:sp>
    </p:spTree>
    <p:extLst>
      <p:ext uri="{BB962C8B-B14F-4D97-AF65-F5344CB8AC3E}">
        <p14:creationId xmlns:p14="http://schemas.microsoft.com/office/powerpoint/2010/main" val="1822512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41100">
              <a:buFont typeface="Arial" panose="020B0604020202020204" pitchFamily="34" charset="0"/>
              <a:buNone/>
              <a:defRPr/>
            </a:pPr>
            <a:r>
              <a:rPr lang="en-IE" b="1" dirty="0"/>
              <a:t>Brief introduction to Laudato Si’ – On Care for Our Common Home. </a:t>
            </a:r>
          </a:p>
          <a:p>
            <a:pPr marL="171450" indent="-171450" defTabSz="941100">
              <a:buFont typeface="Arial" panose="020B0604020202020204" pitchFamily="34" charset="0"/>
              <a:buChar char="•"/>
              <a:defRPr/>
            </a:pPr>
            <a:r>
              <a:rPr lang="en-IE" dirty="0"/>
              <a:t>In May 2015, Pope Francis released Laudato Si’ – On Care for our Common Home, the first Papal encyclical (letter) on the environment. </a:t>
            </a:r>
            <a:r>
              <a:rPr lang="en-IE" b="0" i="0" dirty="0">
                <a:solidFill>
                  <a:srgbClr val="666666"/>
                </a:solidFill>
                <a:effectLst/>
                <a:latin typeface="Abadi" panose="020B0604020104020204" pitchFamily="34" charset="0"/>
              </a:rPr>
              <a:t>It focuses on care for the natural environment and all people, as well as broader questions of the relationship between God, humans, and the Earth.</a:t>
            </a:r>
            <a:endParaRPr lang="en-IE" dirty="0"/>
          </a:p>
          <a:p>
            <a:pPr marL="171450" indent="-171450" defTabSz="941100">
              <a:buFont typeface="Arial" panose="020B0604020202020204" pitchFamily="34" charset="0"/>
              <a:buChar char="•"/>
              <a:defRPr/>
            </a:pPr>
            <a:r>
              <a:rPr lang="en-IE" dirty="0"/>
              <a:t>The title, ‘Laudato Si’’ means “May You be Praised” a phrase which comes from a prayer by St. Francis of Assisi, the Canticle of the Creatures which opens “Praise be to you my Lord with all your creatures”. </a:t>
            </a:r>
          </a:p>
          <a:p>
            <a:pPr marL="171450" indent="-171450">
              <a:buFont typeface="Arial" panose="020B0604020202020204" pitchFamily="34" charset="0"/>
              <a:buChar char="•"/>
            </a:pPr>
            <a:r>
              <a:rPr lang="en-IE" dirty="0"/>
              <a:t>Drawing on world’s top climate scientists, theologians, anthropologists, philosophers, sociologists, Pope Francis takes us on a journey which encourages us to listen to the cry of the earth, the cry of the poor and to deeply reflect on what is happening to God’s creation and what faith communities can do about it. </a:t>
            </a:r>
          </a:p>
          <a:p>
            <a:r>
              <a:rPr lang="en-IE" b="1" dirty="0"/>
              <a:t>A brief summary of chapters (optional)</a:t>
            </a:r>
          </a:p>
          <a:p>
            <a:pPr marL="171450" indent="-171450">
              <a:buFont typeface="Arial" panose="020B0604020202020204" pitchFamily="34" charset="0"/>
              <a:buChar char="•"/>
            </a:pPr>
            <a:r>
              <a:rPr lang="en-IE" b="1" dirty="0"/>
              <a:t>Chapter</a:t>
            </a:r>
            <a:r>
              <a:rPr lang="en-IE" dirty="0"/>
              <a:t> </a:t>
            </a:r>
            <a:r>
              <a:rPr lang="en-IE" b="1" dirty="0"/>
              <a:t>One: What is happening to our common home?”</a:t>
            </a:r>
            <a:r>
              <a:rPr lang="en-IE" dirty="0"/>
              <a:t> outlines what is happening to our common home – reflecting on the </a:t>
            </a:r>
            <a:r>
              <a:rPr lang="en-IE" i="1" dirty="0"/>
              <a:t>facts</a:t>
            </a:r>
            <a:r>
              <a:rPr lang="en-IE" dirty="0"/>
              <a:t> of the environmental crisis from pollution to climate change, the issue of water, biodiversity loss and global inequality. </a:t>
            </a:r>
          </a:p>
          <a:p>
            <a:pPr marL="171450" indent="-171450">
              <a:buFont typeface="Arial" panose="020B0604020202020204" pitchFamily="34" charset="0"/>
              <a:buChar char="•"/>
            </a:pPr>
            <a:r>
              <a:rPr lang="en-IE" b="1" dirty="0"/>
              <a:t>Chapter</a:t>
            </a:r>
            <a:r>
              <a:rPr lang="en-IE" dirty="0"/>
              <a:t> </a:t>
            </a:r>
            <a:r>
              <a:rPr lang="en-IE" b="1" dirty="0"/>
              <a:t>Two:</a:t>
            </a:r>
            <a:r>
              <a:rPr lang="en-IE" b="1" i="0" dirty="0">
                <a:solidFill>
                  <a:srgbClr val="666666"/>
                </a:solidFill>
                <a:effectLst/>
                <a:latin typeface="Abadi" panose="020B0604020104020204" pitchFamily="34" charset="0"/>
              </a:rPr>
              <a:t> The Gospel of Creation”</a:t>
            </a:r>
            <a:r>
              <a:rPr lang="en-IE" b="0" i="0" dirty="0">
                <a:solidFill>
                  <a:srgbClr val="666666"/>
                </a:solidFill>
                <a:effectLst/>
                <a:latin typeface="Abadi" panose="020B0604020104020204" pitchFamily="34" charset="0"/>
              </a:rPr>
              <a:t> draws on the Bible as a source of insight. The Genesis creation stories are interpreted as encouraging responsible cultivation and protection of nature. Pope Francis criticises past interpretations of Genesis which justified the absolute human domination of other species. He notes how these are “not a correct interpretation of the Bible” (LS 67). The natural world is further portrayed as a gift, a message, and a common inheritance of all people.</a:t>
            </a:r>
          </a:p>
          <a:p>
            <a:pPr marL="171450" indent="-171450">
              <a:buFont typeface="Arial" panose="020B0604020202020204" pitchFamily="34" charset="0"/>
              <a:buChar char="•"/>
            </a:pPr>
            <a:r>
              <a:rPr lang="en-IE" b="1" i="0" dirty="0">
                <a:solidFill>
                  <a:srgbClr val="666666"/>
                </a:solidFill>
                <a:effectLst/>
                <a:latin typeface="Abadi" panose="020B0604020104020204" pitchFamily="34" charset="0"/>
              </a:rPr>
              <a:t>“Chapter Three: The Human Roots of the Ecological Crisis”</a:t>
            </a:r>
            <a:r>
              <a:rPr lang="en-IE" b="0" i="0" dirty="0">
                <a:solidFill>
                  <a:srgbClr val="666666"/>
                </a:solidFill>
                <a:effectLst/>
                <a:latin typeface="Abadi" panose="020B0604020104020204" pitchFamily="34" charset="0"/>
              </a:rPr>
              <a:t> explores social trends and ideologies that have caused environmental problems. These include the unreflective use of technology, an impulse to manipulate and control nature, a view of humans as separate from the environment and narrowly-focused economic theories.</a:t>
            </a:r>
          </a:p>
          <a:p>
            <a:pPr marL="171450" indent="-171450">
              <a:buFont typeface="Arial" panose="020B0604020202020204" pitchFamily="34" charset="0"/>
              <a:buChar char="•"/>
            </a:pPr>
            <a:r>
              <a:rPr lang="en-IE" b="1" i="0" dirty="0">
                <a:solidFill>
                  <a:srgbClr val="666666"/>
                </a:solidFill>
                <a:effectLst/>
                <a:latin typeface="Abadi" panose="020B0604020104020204" pitchFamily="34" charset="0"/>
              </a:rPr>
              <a:t>“Chapter Four: Integral Ecology”</a:t>
            </a:r>
            <a:r>
              <a:rPr lang="en-IE" b="0" i="0" dirty="0">
                <a:solidFill>
                  <a:srgbClr val="666666"/>
                </a:solidFill>
                <a:effectLst/>
                <a:latin typeface="Abadi" panose="020B0604020104020204" pitchFamily="34" charset="0"/>
              </a:rPr>
              <a:t> presents the encyclical’s main solution to ongoing social and environmental problems. Integral ecology affirms that humans are part of a broader world and calls for “solutions which consider the interactions within natural systems themselves and with social systems” (LS 139). While the study of ecosystems has become well-known in the science of ecology, integral ecology expands this paradigm to consider the ethical and spiritual dimensions of how humans are meant to relate to each other and the natural world – drawing on culture, family, community, virtue, religion, and respect for the common good.</a:t>
            </a:r>
          </a:p>
          <a:p>
            <a:pPr marL="171450" indent="-171450">
              <a:buFont typeface="Arial" panose="020B0604020202020204" pitchFamily="34" charset="0"/>
              <a:buChar char="•"/>
            </a:pPr>
            <a:r>
              <a:rPr lang="en-IE" b="1" i="0" dirty="0">
                <a:solidFill>
                  <a:srgbClr val="666666"/>
                </a:solidFill>
                <a:effectLst/>
                <a:latin typeface="Abadi" panose="020B0604020104020204" pitchFamily="34" charset="0"/>
              </a:rPr>
              <a:t>“Chapter Five: Lines of Approach and Action”</a:t>
            </a:r>
            <a:r>
              <a:rPr lang="en-IE" b="0" i="0" dirty="0">
                <a:solidFill>
                  <a:srgbClr val="666666"/>
                </a:solidFill>
                <a:effectLst/>
                <a:latin typeface="Abadi" panose="020B0604020104020204" pitchFamily="34" charset="0"/>
              </a:rPr>
              <a:t> applies the concept of integral ecology to political life. It calls for international agreements to protect the environment and assist low-income countries, new national and local policies, inclusive and transparent decision-making, and an economy ordered to the good of all.</a:t>
            </a:r>
          </a:p>
          <a:p>
            <a:pPr marL="171450" indent="-171450">
              <a:buFont typeface="Arial" panose="020B0604020202020204" pitchFamily="34" charset="0"/>
              <a:buChar char="•"/>
            </a:pPr>
            <a:r>
              <a:rPr lang="en-IE" b="0" i="0" dirty="0">
                <a:solidFill>
                  <a:srgbClr val="666666"/>
                </a:solidFill>
                <a:effectLst/>
                <a:latin typeface="Abadi" panose="020B0604020104020204" pitchFamily="34" charset="0"/>
              </a:rPr>
              <a:t>Lastly, </a:t>
            </a:r>
            <a:r>
              <a:rPr lang="en-IE" b="1" i="0" dirty="0">
                <a:solidFill>
                  <a:srgbClr val="666666"/>
                </a:solidFill>
                <a:effectLst/>
                <a:latin typeface="Abadi" panose="020B0604020104020204" pitchFamily="34" charset="0"/>
              </a:rPr>
              <a:t>“Chapter Six: Ecological Education and Spirituality”</a:t>
            </a:r>
            <a:r>
              <a:rPr lang="en-IE" b="0" i="0" dirty="0">
                <a:solidFill>
                  <a:srgbClr val="666666"/>
                </a:solidFill>
                <a:effectLst/>
                <a:latin typeface="Abadi" panose="020B0604020104020204" pitchFamily="34" charset="0"/>
              </a:rPr>
              <a:t> concludes the encyclical with applications to personal life. It recommends a lifestyle focused less on consumerism and more on timeless, enduring values. It calls for environmental education, joy in one’s surroundings, civic love, reception of the sacraments, and an </a:t>
            </a:r>
            <a:r>
              <a:rPr lang="en-IE" b="0" i="0" u="none" strike="noStrike" dirty="0">
                <a:solidFill>
                  <a:srgbClr val="0CB3EE"/>
                </a:solidFill>
                <a:effectLst/>
                <a:latin typeface="Abadi" panose="020B0604020104020204" pitchFamily="34" charset="0"/>
                <a:hlinkClick r:id="rId3"/>
              </a:rPr>
              <a:t>“ecological conversion”</a:t>
            </a:r>
            <a:r>
              <a:rPr lang="en-IE" b="0" i="0" dirty="0">
                <a:solidFill>
                  <a:srgbClr val="666666"/>
                </a:solidFill>
                <a:effectLst/>
                <a:latin typeface="Abadi" panose="020B0604020104020204" pitchFamily="34" charset="0"/>
              </a:rPr>
              <a:t> in which an encounter with Jesus leads to deeper communion with God, other people, and the world of nature.</a:t>
            </a:r>
          </a:p>
          <a:p>
            <a:pPr marL="171450" indent="-171450">
              <a:buFont typeface="Arial" panose="020B0604020202020204" pitchFamily="34" charset="0"/>
              <a:buChar char="•"/>
            </a:pPr>
            <a:endParaRPr lang="en-IE" b="0" i="0" dirty="0">
              <a:solidFill>
                <a:srgbClr val="666666"/>
              </a:solidFill>
              <a:effectLst/>
              <a:latin typeface="Abadi" panose="020B0604020104020204" pitchFamily="34" charset="0"/>
            </a:endParaRPr>
          </a:p>
          <a:p>
            <a:pPr marL="171450" indent="-171450">
              <a:buFont typeface="Arial" panose="020B0604020202020204" pitchFamily="34" charset="0"/>
              <a:buChar char="•"/>
            </a:pPr>
            <a:r>
              <a:rPr lang="en-IE" b="0" i="0" dirty="0">
                <a:solidFill>
                  <a:srgbClr val="666666"/>
                </a:solidFill>
                <a:effectLst/>
                <a:latin typeface="Abadi" panose="020B0604020104020204" pitchFamily="34" charset="0"/>
              </a:rPr>
              <a:t>If you need further background information on Laudato Si’ you can go to: https://laudatosimovement.org/news/whats-the-best-2-page-summary-youve-seen-of-laudato-si/ </a:t>
            </a:r>
          </a:p>
          <a:p>
            <a:pPr marL="171450" indent="-171450">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F95BCAE9-C3A7-CD47-9461-AC47654108D7}" type="slidenum">
              <a:rPr lang="en-US" smtClean="0"/>
              <a:t>8</a:t>
            </a:fld>
            <a:endParaRPr lang="en-US" dirty="0"/>
          </a:p>
        </p:txBody>
      </p:sp>
    </p:spTree>
    <p:extLst>
      <p:ext uri="{BB962C8B-B14F-4D97-AF65-F5344CB8AC3E}">
        <p14:creationId xmlns:p14="http://schemas.microsoft.com/office/powerpoint/2010/main" val="3343653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1198563"/>
            <a:ext cx="5749925" cy="3235325"/>
          </a:xfrm>
        </p:spPr>
      </p:sp>
      <p:sp>
        <p:nvSpPr>
          <p:cNvPr id="3" name="Notes Placeholder 2"/>
          <p:cNvSpPr>
            <a:spLocks noGrp="1"/>
          </p:cNvSpPr>
          <p:nvPr>
            <p:ph type="body" idx="1"/>
          </p:nvPr>
        </p:nvSpPr>
        <p:spPr/>
        <p:txBody>
          <a:bodyPr/>
          <a:lstStyle/>
          <a:p>
            <a:pPr defTabSz="941100">
              <a:defRPr/>
            </a:pPr>
            <a:r>
              <a:rPr lang="en-IE" b="1" dirty="0"/>
              <a:t>Background info: </a:t>
            </a:r>
          </a:p>
          <a:p>
            <a:pPr marL="171450" indent="-171450" defTabSz="941100">
              <a:buFont typeface="Arial" panose="020B0604020202020204" pitchFamily="34" charset="0"/>
              <a:buChar char="•"/>
              <a:defRPr/>
            </a:pPr>
            <a:r>
              <a:rPr lang="en-IE" dirty="0"/>
              <a:t>When we talk about Laudato Si’, we are talking not </a:t>
            </a:r>
            <a:r>
              <a:rPr lang="en-IE" i="1" dirty="0"/>
              <a:t>only</a:t>
            </a:r>
            <a:r>
              <a:rPr lang="en-IE" dirty="0"/>
              <a:t> about the document itself but the wider charism of Laudato Si’ which is rooted in St. Francis (the patron saint of ecology) and his spirituality, seeing all of creation as family – Brother sun, Sister moon. </a:t>
            </a:r>
          </a:p>
          <a:p>
            <a:pPr marL="171450" indent="-171450" defTabSz="941100">
              <a:buFont typeface="Arial" panose="020B0604020202020204" pitchFamily="34" charset="0"/>
              <a:buChar char="•"/>
              <a:defRPr/>
            </a:pPr>
            <a:r>
              <a:rPr lang="en-IE" dirty="0"/>
              <a:t>Laudato Si’ is now a </a:t>
            </a:r>
            <a:r>
              <a:rPr lang="en-IE" b="1" dirty="0"/>
              <a:t>global</a:t>
            </a:r>
            <a:r>
              <a:rPr lang="en-IE" dirty="0"/>
              <a:t> </a:t>
            </a:r>
            <a:r>
              <a:rPr lang="en-IE" b="1" dirty="0"/>
              <a:t>movement</a:t>
            </a:r>
            <a:r>
              <a:rPr lang="en-IE" dirty="0"/>
              <a:t> within the church – encouraging everyone to take action to protect our common home. </a:t>
            </a:r>
          </a:p>
          <a:p>
            <a:pPr marL="171450" indent="-171450" defTabSz="941100">
              <a:buFont typeface="Arial" panose="020B0604020202020204" pitchFamily="34" charset="0"/>
              <a:buChar char="•"/>
              <a:defRPr/>
            </a:pPr>
            <a:r>
              <a:rPr lang="en-IE" dirty="0"/>
              <a:t>The document opens with strong words from Pope Francis which say: “</a:t>
            </a:r>
            <a:r>
              <a:rPr lang="en-IE" i="1" dirty="0"/>
              <a:t>I wish to address every person living on this planet … I urgently appeal for a new dialogue about how we are shaping the future of our planet. We need a conversation which includes everyone, since the environmental challenge we are undergoing, and its human roots, concern and affect us all</a:t>
            </a:r>
            <a:r>
              <a:rPr lang="en-IE" dirty="0"/>
              <a:t>” (Laudato Si’, 1, 14)</a:t>
            </a:r>
          </a:p>
          <a:p>
            <a:pPr marL="171450" indent="-171450" defTabSz="941100">
              <a:buFont typeface="Arial" panose="020B0604020202020204" pitchFamily="34" charset="0"/>
              <a:buChar char="•"/>
              <a:defRPr/>
            </a:pPr>
            <a:r>
              <a:rPr lang="en-IE" dirty="0"/>
              <a:t>So we are being invited into this conversation, all of us, not just Catholics, but all believers and non-believers, all people of good will, to work together for our common home, for this is an issue which affects everybody. </a:t>
            </a:r>
          </a:p>
          <a:p>
            <a:pPr marL="171450" indent="-171450" defTabSz="941100">
              <a:buFont typeface="Arial" panose="020B0604020202020204" pitchFamily="34" charset="0"/>
              <a:buChar char="•"/>
              <a:defRPr/>
            </a:pPr>
            <a:endParaRPr lang="en-IE" dirty="0"/>
          </a:p>
          <a:p>
            <a:pPr marL="171450" marR="0" lvl="0" indent="-171450" algn="l" defTabSz="9411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dirty="0"/>
              <a:t>Image from </a:t>
            </a:r>
            <a:r>
              <a:rPr lang="en-IE" dirty="0">
                <a:hlinkClick r:id="rId3"/>
              </a:rPr>
              <a:t>https://sosf.org/celebrating-the-feast-of-st-francis-2/</a:t>
            </a:r>
            <a:endParaRPr lang="en-IE" dirty="0"/>
          </a:p>
          <a:p>
            <a:pPr marL="171450" indent="-171450" defTabSz="941100">
              <a:buFont typeface="Arial" panose="020B0604020202020204" pitchFamily="34" charset="0"/>
              <a:buChar char="•"/>
              <a:defRPr/>
            </a:pPr>
            <a:endParaRPr lang="en-I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5BCAE9-C3A7-CD47-9461-AC4765410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943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What does Laudato Si’ say about biodiversity? </a:t>
            </a:r>
          </a:p>
        </p:txBody>
      </p:sp>
      <p:sp>
        <p:nvSpPr>
          <p:cNvPr id="4" name="Slide Number Placeholder 3"/>
          <p:cNvSpPr>
            <a:spLocks noGrp="1"/>
          </p:cNvSpPr>
          <p:nvPr>
            <p:ph type="sldNum" sz="quarter" idx="5"/>
          </p:nvPr>
        </p:nvSpPr>
        <p:spPr/>
        <p:txBody>
          <a:bodyPr/>
          <a:lstStyle/>
          <a:p>
            <a:fld id="{6AFE0855-D483-41C0-A649-23C8C51DD3E4}" type="slidenum">
              <a:rPr lang="en-IE" smtClean="0"/>
              <a:t>11</a:t>
            </a:fld>
            <a:endParaRPr lang="en-IE"/>
          </a:p>
        </p:txBody>
      </p:sp>
    </p:spTree>
    <p:extLst>
      <p:ext uri="{BB962C8B-B14F-4D97-AF65-F5344CB8AC3E}">
        <p14:creationId xmlns:p14="http://schemas.microsoft.com/office/powerpoint/2010/main" val="3836718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Optional</a:t>
            </a:r>
            <a:r>
              <a:rPr lang="en-IE" dirty="0"/>
              <a:t> quotes from Laudato Si’ for opening reflection</a:t>
            </a:r>
          </a:p>
        </p:txBody>
      </p:sp>
      <p:sp>
        <p:nvSpPr>
          <p:cNvPr id="4" name="Slide Number Placeholder 3"/>
          <p:cNvSpPr>
            <a:spLocks noGrp="1"/>
          </p:cNvSpPr>
          <p:nvPr>
            <p:ph type="sldNum" sz="quarter" idx="5"/>
          </p:nvPr>
        </p:nvSpPr>
        <p:spPr/>
        <p:txBody>
          <a:bodyPr/>
          <a:lstStyle/>
          <a:p>
            <a:fld id="{6AFE0855-D483-41C0-A649-23C8C51DD3E4}" type="slidenum">
              <a:rPr lang="en-IE" smtClean="0"/>
              <a:t>13</a:t>
            </a:fld>
            <a:endParaRPr lang="en-IE"/>
          </a:p>
        </p:txBody>
      </p:sp>
    </p:spTree>
    <p:extLst>
      <p:ext uri="{BB962C8B-B14F-4D97-AF65-F5344CB8AC3E}">
        <p14:creationId xmlns:p14="http://schemas.microsoft.com/office/powerpoint/2010/main" val="809965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FE9A51A4-D15D-4E7D-BE4C-0CE0D9AEBA60}" type="datetime1">
              <a:rPr lang="en-IE" smtClean="0"/>
              <a:t>27/06/2023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53B98DA-5F95-4346-8AD8-C1D6DB8E3FCC}" type="slidenum">
              <a:rPr lang="en-IE" smtClean="0"/>
              <a:t>‹#›</a:t>
            </a:fld>
            <a:endParaRPr lang="en-IE"/>
          </a:p>
        </p:txBody>
      </p:sp>
    </p:spTree>
    <p:extLst>
      <p:ext uri="{BB962C8B-B14F-4D97-AF65-F5344CB8AC3E}">
        <p14:creationId xmlns:p14="http://schemas.microsoft.com/office/powerpoint/2010/main" val="2372182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D2DE8983-329F-4E6D-87A7-4C92071131F7}" type="datetime1">
              <a:rPr lang="en-IE" smtClean="0"/>
              <a:t>27/06/2023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53B98DA-5F95-4346-8AD8-C1D6DB8E3FCC}" type="slidenum">
              <a:rPr lang="en-IE" smtClean="0"/>
              <a:t>‹#›</a:t>
            </a:fld>
            <a:endParaRPr lang="en-IE"/>
          </a:p>
        </p:txBody>
      </p:sp>
    </p:spTree>
    <p:extLst>
      <p:ext uri="{BB962C8B-B14F-4D97-AF65-F5344CB8AC3E}">
        <p14:creationId xmlns:p14="http://schemas.microsoft.com/office/powerpoint/2010/main" val="4043862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4D40BE37-449C-4617-A7F8-87E59C076706}" type="datetime1">
              <a:rPr lang="en-IE" smtClean="0"/>
              <a:t>27/06/2023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53B98DA-5F95-4346-8AD8-C1D6DB8E3FCC}" type="slidenum">
              <a:rPr lang="en-IE" smtClean="0"/>
              <a:t>‹#›</a:t>
            </a:fld>
            <a:endParaRPr lang="en-IE"/>
          </a:p>
        </p:txBody>
      </p:sp>
    </p:spTree>
    <p:extLst>
      <p:ext uri="{BB962C8B-B14F-4D97-AF65-F5344CB8AC3E}">
        <p14:creationId xmlns:p14="http://schemas.microsoft.com/office/powerpoint/2010/main" val="3414635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Blue with Black Tex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7D2AAE-0812-F142-8F73-46832113D776}"/>
              </a:ext>
            </a:extLst>
          </p:cNvPr>
          <p:cNvSpPr/>
          <p:nvPr userDrawn="1"/>
        </p:nvSpPr>
        <p:spPr>
          <a:xfrm>
            <a:off x="0" y="6635262"/>
            <a:ext cx="12192000" cy="222738"/>
          </a:xfrm>
          <a:prstGeom prst="rect">
            <a:avLst/>
          </a:prstGeom>
          <a:solidFill>
            <a:srgbClr val="008FC9"/>
          </a:solidFill>
          <a:ln>
            <a:solidFill>
              <a:srgbClr val="008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EE6FF7D-9B7F-6045-8778-B4A2B40FB9EA}"/>
              </a:ext>
            </a:extLst>
          </p:cNvPr>
          <p:cNvPicPr>
            <a:picLocks noChangeAspect="1"/>
          </p:cNvPicPr>
          <p:nvPr userDrawn="1"/>
        </p:nvPicPr>
        <p:blipFill>
          <a:blip r:embed="rId3"/>
          <a:stretch>
            <a:fillRect/>
          </a:stretch>
        </p:blipFill>
        <p:spPr>
          <a:xfrm>
            <a:off x="10264838" y="6124054"/>
            <a:ext cx="1737117" cy="333088"/>
          </a:xfrm>
          <a:prstGeom prst="rect">
            <a:avLst/>
          </a:prstGeom>
        </p:spPr>
      </p:pic>
      <p:sp>
        <p:nvSpPr>
          <p:cNvPr id="6" name="Title Placeholder 1">
            <a:extLst>
              <a:ext uri="{FF2B5EF4-FFF2-40B4-BE49-F238E27FC236}">
                <a16:creationId xmlns:a16="http://schemas.microsoft.com/office/drawing/2014/main" id="{32674A33-18CA-C647-913F-4868B17D4863}"/>
              </a:ext>
            </a:extLst>
          </p:cNvPr>
          <p:cNvSpPr>
            <a:spLocks noGrp="1"/>
          </p:cNvSpPr>
          <p:nvPr>
            <p:ph type="title" hasCustomPrompt="1"/>
          </p:nvPr>
        </p:nvSpPr>
        <p:spPr>
          <a:xfrm>
            <a:off x="953813" y="878704"/>
            <a:ext cx="6595712" cy="1325563"/>
          </a:xfrm>
          <a:prstGeom prst="rect">
            <a:avLst/>
          </a:prstGeom>
        </p:spPr>
        <p:txBody>
          <a:bodyPr vert="horz" lIns="91440" tIns="45720" rIns="91440" bIns="45720" rtlCol="0" anchor="ctr">
            <a:normAutofit/>
          </a:bodyPr>
          <a:lstStyle>
            <a:lvl1pPr>
              <a:lnSpc>
                <a:spcPts val="4700"/>
              </a:lnSpc>
              <a:defRPr sz="5400"/>
            </a:lvl1pPr>
          </a:lstStyle>
          <a:p>
            <a:r>
              <a:rPr lang="en-US" dirty="0"/>
              <a:t>CLICK TO EDIT</a:t>
            </a:r>
            <a:br>
              <a:rPr lang="en-US" dirty="0"/>
            </a:br>
            <a:r>
              <a:rPr lang="en-US" dirty="0"/>
              <a:t>MASTER TITLE STYLE</a:t>
            </a:r>
          </a:p>
        </p:txBody>
      </p:sp>
      <p:pic>
        <p:nvPicPr>
          <p:cNvPr id="9" name="Picture 8">
            <a:extLst>
              <a:ext uri="{FF2B5EF4-FFF2-40B4-BE49-F238E27FC236}">
                <a16:creationId xmlns:a16="http://schemas.microsoft.com/office/drawing/2014/main" id="{405A9351-A478-A44B-812F-A13EB39C3F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9456" y="815517"/>
            <a:ext cx="1282392" cy="1282392"/>
          </a:xfrm>
          <a:prstGeom prst="rect">
            <a:avLst/>
          </a:prstGeom>
        </p:spPr>
      </p:pic>
    </p:spTree>
    <p:extLst>
      <p:ext uri="{BB962C8B-B14F-4D97-AF65-F5344CB8AC3E}">
        <p14:creationId xmlns:p14="http://schemas.microsoft.com/office/powerpoint/2010/main" val="582040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Blu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0A1391D-C0A1-7848-8846-1BF32DD1EF87}"/>
              </a:ext>
            </a:extLst>
          </p:cNvPr>
          <p:cNvSpPr>
            <a:spLocks noGrp="1"/>
          </p:cNvSpPr>
          <p:nvPr>
            <p:ph idx="1"/>
          </p:nvPr>
        </p:nvSpPr>
        <p:spPr>
          <a:xfrm>
            <a:off x="591015" y="1523481"/>
            <a:ext cx="11050858" cy="4422453"/>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8" name="Rectangle 7">
            <a:extLst>
              <a:ext uri="{FF2B5EF4-FFF2-40B4-BE49-F238E27FC236}">
                <a16:creationId xmlns:a16="http://schemas.microsoft.com/office/drawing/2014/main" id="{2E623568-20ED-5345-AB89-14349C169C83}"/>
              </a:ext>
            </a:extLst>
          </p:cNvPr>
          <p:cNvSpPr/>
          <p:nvPr userDrawn="1"/>
        </p:nvSpPr>
        <p:spPr>
          <a:xfrm>
            <a:off x="0" y="6635262"/>
            <a:ext cx="12192000" cy="222738"/>
          </a:xfrm>
          <a:prstGeom prst="rect">
            <a:avLst/>
          </a:prstGeom>
          <a:solidFill>
            <a:srgbClr val="008FC9"/>
          </a:solidFill>
          <a:ln>
            <a:solidFill>
              <a:srgbClr val="008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617A3B6-CF45-3A45-A42D-A773DB110E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7322" y="6124054"/>
            <a:ext cx="1724633" cy="333088"/>
          </a:xfrm>
          <a:prstGeom prst="rect">
            <a:avLst/>
          </a:prstGeom>
        </p:spPr>
      </p:pic>
      <p:sp>
        <p:nvSpPr>
          <p:cNvPr id="17" name="Title Placeholder 1">
            <a:extLst>
              <a:ext uri="{FF2B5EF4-FFF2-40B4-BE49-F238E27FC236}">
                <a16:creationId xmlns:a16="http://schemas.microsoft.com/office/drawing/2014/main" id="{9ADD39E8-436B-5E42-9E93-1C0593471F3F}"/>
              </a:ext>
            </a:extLst>
          </p:cNvPr>
          <p:cNvSpPr>
            <a:spLocks noGrp="1"/>
          </p:cNvSpPr>
          <p:nvPr>
            <p:ph type="title" hasCustomPrompt="1"/>
          </p:nvPr>
        </p:nvSpPr>
        <p:spPr>
          <a:xfrm>
            <a:off x="766590" y="671411"/>
            <a:ext cx="7340348" cy="595892"/>
          </a:xfrm>
          <a:prstGeom prst="rect">
            <a:avLst/>
          </a:prstGeom>
        </p:spPr>
        <p:txBody>
          <a:bodyPr vert="horz" lIns="91440" tIns="45720" rIns="91440" bIns="45720" rtlCol="0" anchor="ctr">
            <a:normAutofit/>
          </a:bodyPr>
          <a:lstStyle>
            <a:lvl1pPr>
              <a:lnSpc>
                <a:spcPts val="4000"/>
              </a:lnSpc>
              <a:defRPr sz="4400"/>
            </a:lvl1pPr>
          </a:lstStyle>
          <a:p>
            <a:r>
              <a:rPr lang="en-US" dirty="0"/>
              <a:t>CLICK TO EDIT </a:t>
            </a:r>
            <a:br>
              <a:rPr lang="en-US" dirty="0"/>
            </a:br>
            <a:r>
              <a:rPr lang="en-US" dirty="0"/>
              <a:t>MASTER TITLE STYLE</a:t>
            </a:r>
          </a:p>
        </p:txBody>
      </p:sp>
      <p:pic>
        <p:nvPicPr>
          <p:cNvPr id="18" name="Picture 17">
            <a:extLst>
              <a:ext uri="{FF2B5EF4-FFF2-40B4-BE49-F238E27FC236}">
                <a16:creationId xmlns:a16="http://schemas.microsoft.com/office/drawing/2014/main" id="{2B3DF8FC-71D6-8546-AB5F-214F00D14EF8}"/>
              </a:ext>
            </a:extLst>
          </p:cNvPr>
          <p:cNvPicPr>
            <a:picLocks noChangeAspect="1"/>
          </p:cNvPicPr>
          <p:nvPr userDrawn="1"/>
        </p:nvPicPr>
        <p:blipFill>
          <a:blip r:embed="rId3"/>
          <a:stretch>
            <a:fillRect/>
          </a:stretch>
        </p:blipFill>
        <p:spPr>
          <a:xfrm>
            <a:off x="468350" y="183858"/>
            <a:ext cx="398599" cy="1428307"/>
          </a:xfrm>
          <a:prstGeom prst="rect">
            <a:avLst/>
          </a:prstGeom>
        </p:spPr>
      </p:pic>
    </p:spTree>
    <p:extLst>
      <p:ext uri="{BB962C8B-B14F-4D97-AF65-F5344CB8AC3E}">
        <p14:creationId xmlns:p14="http://schemas.microsoft.com/office/powerpoint/2010/main" val="2705353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E623568-20ED-5345-AB89-14349C169C83}"/>
              </a:ext>
            </a:extLst>
          </p:cNvPr>
          <p:cNvSpPr/>
          <p:nvPr userDrawn="1"/>
        </p:nvSpPr>
        <p:spPr>
          <a:xfrm>
            <a:off x="0" y="6635262"/>
            <a:ext cx="12192000" cy="222738"/>
          </a:xfrm>
          <a:prstGeom prst="rect">
            <a:avLst/>
          </a:prstGeom>
          <a:solidFill>
            <a:srgbClr val="008FC9"/>
          </a:solidFill>
          <a:ln>
            <a:solidFill>
              <a:srgbClr val="008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617A3B6-CF45-3A45-A42D-A773DB110E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7322" y="6124054"/>
            <a:ext cx="1724633" cy="333088"/>
          </a:xfrm>
          <a:prstGeom prst="rect">
            <a:avLst/>
          </a:prstGeom>
        </p:spPr>
      </p:pic>
      <p:sp>
        <p:nvSpPr>
          <p:cNvPr id="17" name="Content Placeholder 2">
            <a:extLst>
              <a:ext uri="{FF2B5EF4-FFF2-40B4-BE49-F238E27FC236}">
                <a16:creationId xmlns:a16="http://schemas.microsoft.com/office/drawing/2014/main" id="{8F1D0EDD-ED03-C84E-9087-AA440530A043}"/>
              </a:ext>
            </a:extLst>
          </p:cNvPr>
          <p:cNvSpPr>
            <a:spLocks noGrp="1"/>
          </p:cNvSpPr>
          <p:nvPr>
            <p:ph idx="1"/>
          </p:nvPr>
        </p:nvSpPr>
        <p:spPr>
          <a:xfrm>
            <a:off x="591016" y="1523481"/>
            <a:ext cx="5430644" cy="4422453"/>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8" name="Title Placeholder 1">
            <a:extLst>
              <a:ext uri="{FF2B5EF4-FFF2-40B4-BE49-F238E27FC236}">
                <a16:creationId xmlns:a16="http://schemas.microsoft.com/office/drawing/2014/main" id="{68FBA9C4-0DCA-6442-947F-C41EBAD94642}"/>
              </a:ext>
            </a:extLst>
          </p:cNvPr>
          <p:cNvSpPr>
            <a:spLocks noGrp="1"/>
          </p:cNvSpPr>
          <p:nvPr>
            <p:ph type="title" hasCustomPrompt="1"/>
          </p:nvPr>
        </p:nvSpPr>
        <p:spPr>
          <a:xfrm>
            <a:off x="766590" y="671411"/>
            <a:ext cx="7340348" cy="595892"/>
          </a:xfrm>
          <a:prstGeom prst="rect">
            <a:avLst/>
          </a:prstGeom>
        </p:spPr>
        <p:txBody>
          <a:bodyPr vert="horz" lIns="91440" tIns="45720" rIns="91440" bIns="45720" rtlCol="0" anchor="ctr">
            <a:normAutofit/>
          </a:bodyPr>
          <a:lstStyle>
            <a:lvl1pPr>
              <a:lnSpc>
                <a:spcPts val="4000"/>
              </a:lnSpc>
              <a:defRPr sz="4400"/>
            </a:lvl1pPr>
          </a:lstStyle>
          <a:p>
            <a:r>
              <a:rPr lang="en-US" dirty="0"/>
              <a:t>CLICK TO EDIT </a:t>
            </a:r>
            <a:br>
              <a:rPr lang="en-US" dirty="0"/>
            </a:br>
            <a:r>
              <a:rPr lang="en-US" dirty="0"/>
              <a:t>MASTER TITLE STYLE</a:t>
            </a:r>
          </a:p>
        </p:txBody>
      </p:sp>
      <p:pic>
        <p:nvPicPr>
          <p:cNvPr id="19" name="Picture 18">
            <a:extLst>
              <a:ext uri="{FF2B5EF4-FFF2-40B4-BE49-F238E27FC236}">
                <a16:creationId xmlns:a16="http://schemas.microsoft.com/office/drawing/2014/main" id="{C2E8F726-9E36-124C-85FE-251179C1586D}"/>
              </a:ext>
            </a:extLst>
          </p:cNvPr>
          <p:cNvPicPr>
            <a:picLocks noChangeAspect="1"/>
          </p:cNvPicPr>
          <p:nvPr userDrawn="1"/>
        </p:nvPicPr>
        <p:blipFill>
          <a:blip r:embed="rId3"/>
          <a:stretch>
            <a:fillRect/>
          </a:stretch>
        </p:blipFill>
        <p:spPr>
          <a:xfrm>
            <a:off x="468350" y="183858"/>
            <a:ext cx="398599" cy="1428307"/>
          </a:xfrm>
          <a:prstGeom prst="rect">
            <a:avLst/>
          </a:prstGeom>
        </p:spPr>
      </p:pic>
      <p:sp>
        <p:nvSpPr>
          <p:cNvPr id="27" name="Content Placeholder 2">
            <a:extLst>
              <a:ext uri="{FF2B5EF4-FFF2-40B4-BE49-F238E27FC236}">
                <a16:creationId xmlns:a16="http://schemas.microsoft.com/office/drawing/2014/main" id="{AA2F01E5-50BF-ED40-8237-CC21A8AFE90A}"/>
              </a:ext>
            </a:extLst>
          </p:cNvPr>
          <p:cNvSpPr>
            <a:spLocks noGrp="1"/>
          </p:cNvSpPr>
          <p:nvPr>
            <p:ph idx="12"/>
          </p:nvPr>
        </p:nvSpPr>
        <p:spPr>
          <a:xfrm>
            <a:off x="6200079" y="1523481"/>
            <a:ext cx="5430644" cy="4422453"/>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538932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Bullet Points - Mi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FC036E-B637-E0A2-7D91-C75A12DE48BC}"/>
              </a:ext>
            </a:extLst>
          </p:cNvPr>
          <p:cNvSpPr/>
          <p:nvPr userDrawn="1"/>
        </p:nvSpPr>
        <p:spPr>
          <a:xfrm>
            <a:off x="997526" y="-1"/>
            <a:ext cx="11194473" cy="6858001"/>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b="0" cap="none" spc="0">
              <a:ln>
                <a:noFill/>
              </a:ln>
              <a:solidFill>
                <a:schemeClr val="tx1"/>
              </a:solidFill>
              <a:effectLst/>
            </a:endParaRPr>
          </a:p>
        </p:txBody>
      </p:sp>
      <p:sp>
        <p:nvSpPr>
          <p:cNvPr id="12" name="Title 1">
            <a:extLst>
              <a:ext uri="{FF2B5EF4-FFF2-40B4-BE49-F238E27FC236}">
                <a16:creationId xmlns:a16="http://schemas.microsoft.com/office/drawing/2014/main" id="{CB0DB3C4-A4D1-4B0C-8D10-27F4CBCAC126}"/>
              </a:ext>
            </a:extLst>
          </p:cNvPr>
          <p:cNvSpPr>
            <a:spLocks noGrp="1"/>
          </p:cNvSpPr>
          <p:nvPr>
            <p:ph type="title" hasCustomPrompt="1"/>
          </p:nvPr>
        </p:nvSpPr>
        <p:spPr>
          <a:xfrm>
            <a:off x="1881330" y="629537"/>
            <a:ext cx="4386119" cy="1040460"/>
          </a:xfrm>
          <a:noFill/>
          <a:ln w="60325">
            <a:noFill/>
          </a:ln>
        </p:spPr>
        <p:txBody>
          <a:bodyPr lIns="36000" tIns="108000" rIns="36000" bIns="108000">
            <a:noAutofit/>
          </a:bodyPr>
          <a:lstStyle>
            <a:lvl1pPr>
              <a:lnSpc>
                <a:spcPts val="3900"/>
              </a:lnSpc>
              <a:defRPr sz="4400">
                <a:ln>
                  <a:noFill/>
                </a:ln>
                <a:solidFill>
                  <a:schemeClr val="tx1"/>
                </a:solidFill>
              </a:defRPr>
            </a:lvl1pPr>
          </a:lstStyle>
          <a:p>
            <a:r>
              <a:rPr lang="en-GB"/>
              <a:t>USE THIS TYPE OF PAGE</a:t>
            </a:r>
            <a:br>
              <a:rPr lang="en-GB"/>
            </a:br>
            <a:r>
              <a:rPr lang="en-GB"/>
              <a:t>for basic format</a:t>
            </a:r>
            <a:endParaRPr lang="en-US"/>
          </a:p>
        </p:txBody>
      </p:sp>
      <p:sp>
        <p:nvSpPr>
          <p:cNvPr id="17" name="Text Placeholder 7">
            <a:extLst>
              <a:ext uri="{FF2B5EF4-FFF2-40B4-BE49-F238E27FC236}">
                <a16:creationId xmlns:a16="http://schemas.microsoft.com/office/drawing/2014/main" id="{7F8567C1-5930-4A17-42BC-FB5625159881}"/>
              </a:ext>
            </a:extLst>
          </p:cNvPr>
          <p:cNvSpPr>
            <a:spLocks noGrp="1"/>
          </p:cNvSpPr>
          <p:nvPr>
            <p:ph type="body" sz="quarter" idx="11" hasCustomPrompt="1"/>
          </p:nvPr>
        </p:nvSpPr>
        <p:spPr>
          <a:xfrm>
            <a:off x="1881331" y="2578457"/>
            <a:ext cx="6582446" cy="3327696"/>
          </a:xfrm>
        </p:spPr>
        <p:txBody>
          <a:bodyPr wrap="square" lIns="36000" tIns="0" rIns="108000" bIns="36000" numCol="1" spcCol="396000">
            <a:noAutofit/>
          </a:bodyPr>
          <a:lstStyle>
            <a:lvl1pPr marL="285750" indent="-285750">
              <a:lnSpc>
                <a:spcPts val="2000"/>
              </a:lnSpc>
              <a:spcAft>
                <a:spcPts val="800"/>
              </a:spcAft>
              <a:buFont typeface="Arial" panose="020B0604020202020204" pitchFamily="34" charset="0"/>
              <a:buChar char="•"/>
              <a:defRPr sz="15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a:t>
            </a:r>
          </a:p>
          <a:p>
            <a:pPr lvl="0"/>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a:t>
            </a:r>
          </a:p>
          <a:p>
            <a:pPr lvl="0"/>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p:txBody>
      </p:sp>
      <p:pic>
        <p:nvPicPr>
          <p:cNvPr id="14" name="Graphic 13">
            <a:extLst>
              <a:ext uri="{FF2B5EF4-FFF2-40B4-BE49-F238E27FC236}">
                <a16:creationId xmlns:a16="http://schemas.microsoft.com/office/drawing/2014/main" id="{DA7F623C-A8D9-C617-D1F5-E0FD9101D9A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91112" y="5908675"/>
            <a:ext cx="1985889" cy="733424"/>
          </a:xfrm>
          <a:prstGeom prst="rect">
            <a:avLst/>
          </a:prstGeom>
        </p:spPr>
      </p:pic>
    </p:spTree>
    <p:extLst>
      <p:ext uri="{BB962C8B-B14F-4D97-AF65-F5344CB8AC3E}">
        <p14:creationId xmlns:p14="http://schemas.microsoft.com/office/powerpoint/2010/main" val="974108359"/>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Bullet Points Mint">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7E9056B-F339-414C-5C57-197B28F5ADCB}"/>
              </a:ext>
            </a:extLst>
          </p:cNvPr>
          <p:cNvSpPr/>
          <p:nvPr/>
        </p:nvSpPr>
        <p:spPr>
          <a:xfrm>
            <a:off x="997528" y="0"/>
            <a:ext cx="11194468"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3" name="Title 1">
            <a:extLst>
              <a:ext uri="{FF2B5EF4-FFF2-40B4-BE49-F238E27FC236}">
                <a16:creationId xmlns:a16="http://schemas.microsoft.com/office/drawing/2014/main" id="{1078C331-88F5-4DA2-28ED-3AD05DCB2B1F}"/>
              </a:ext>
            </a:extLst>
          </p:cNvPr>
          <p:cNvSpPr txBox="1">
            <a:spLocks noGrp="1"/>
          </p:cNvSpPr>
          <p:nvPr>
            <p:ph type="title"/>
          </p:nvPr>
        </p:nvSpPr>
        <p:spPr>
          <a:xfrm>
            <a:off x="1881332" y="629536"/>
            <a:ext cx="4386120" cy="1040459"/>
          </a:xfrm>
        </p:spPr>
        <p:txBody>
          <a:bodyPr lIns="35999" tIns="107999" rIns="35999" bIns="107999">
            <a:noAutofit/>
          </a:bodyPr>
          <a:lstStyle>
            <a:lvl1pPr>
              <a:lnSpc>
                <a:spcPts val="3900"/>
              </a:lnSpc>
              <a:defRPr lang="en-GB"/>
            </a:lvl1pPr>
          </a:lstStyle>
          <a:p>
            <a:pPr lvl="0"/>
            <a:r>
              <a:rPr lang="en-GB"/>
              <a:t>USE THIS TYPE OF PAGE</a:t>
            </a:r>
            <a:br>
              <a:rPr lang="en-GB"/>
            </a:br>
            <a:r>
              <a:rPr lang="en-GB"/>
              <a:t>for basic format</a:t>
            </a:r>
            <a:endParaRPr lang="en-US"/>
          </a:p>
        </p:txBody>
      </p:sp>
      <p:sp>
        <p:nvSpPr>
          <p:cNvPr id="4" name="Text Placeholder 7">
            <a:extLst>
              <a:ext uri="{FF2B5EF4-FFF2-40B4-BE49-F238E27FC236}">
                <a16:creationId xmlns:a16="http://schemas.microsoft.com/office/drawing/2014/main" id="{B5EF9EAC-3A00-3194-BFA8-B8BA0D24A6AE}"/>
              </a:ext>
            </a:extLst>
          </p:cNvPr>
          <p:cNvSpPr txBox="1">
            <a:spLocks noGrp="1"/>
          </p:cNvSpPr>
          <p:nvPr>
            <p:ph type="body" idx="4294967295"/>
          </p:nvPr>
        </p:nvSpPr>
        <p:spPr>
          <a:xfrm>
            <a:off x="1881332" y="2578452"/>
            <a:ext cx="6582445" cy="3327693"/>
          </a:xfrm>
        </p:spPr>
        <p:txBody>
          <a:bodyPr lIns="35999" tIns="0" rIns="107999" bIns="35999">
            <a:noAutofit/>
          </a:bodyPr>
          <a:lstStyle>
            <a:lvl1pPr marL="285750" indent="-285750">
              <a:lnSpc>
                <a:spcPts val="2000"/>
              </a:lnSpc>
              <a:spcAft>
                <a:spcPts val="800"/>
              </a:spcAft>
              <a:defRPr sz="1500">
                <a:latin typeface="Arial" pitchFamily="34"/>
                <a:cs typeface="Arial" pitchFamily="34"/>
              </a:defRPr>
            </a:lvl1pPr>
            <a:lvl2pPr marL="285750" lvl="0" indent="-285750">
              <a:lnSpc>
                <a:spcPts val="2000"/>
              </a:lnSpc>
              <a:spcBef>
                <a:spcPts val="1000"/>
              </a:spcBef>
              <a:spcAft>
                <a:spcPts val="800"/>
              </a:spcAft>
              <a:defRPr sz="1500">
                <a:latin typeface="Arial" pitchFamily="34"/>
                <a:cs typeface="Arial" pitchFamily="34"/>
              </a:defRPr>
            </a:lvl2pPr>
            <a:lvl3pPr marL="285750" lvl="0" indent="-285750">
              <a:lnSpc>
                <a:spcPts val="2000"/>
              </a:lnSpc>
              <a:spcBef>
                <a:spcPts val="1000"/>
              </a:spcBef>
              <a:spcAft>
                <a:spcPts val="800"/>
              </a:spcAft>
              <a:defRPr sz="1500">
                <a:latin typeface="Arial" pitchFamily="34"/>
                <a:cs typeface="Arial" pitchFamily="34"/>
              </a:defRPr>
            </a:lvl3pPr>
            <a:lvl4pPr marL="285750" lvl="0" indent="-285750">
              <a:lnSpc>
                <a:spcPts val="2000"/>
              </a:lnSpc>
              <a:spcBef>
                <a:spcPts val="1000"/>
              </a:spcBef>
              <a:spcAft>
                <a:spcPts val="800"/>
              </a:spcAft>
              <a:defRPr sz="1500">
                <a:latin typeface="Arial" pitchFamily="34"/>
                <a:cs typeface="Arial" pitchFamily="34"/>
              </a:defRPr>
            </a:lvl4pPr>
            <a:lvl5pPr marL="285750" lvl="0" indent="-285750">
              <a:lnSpc>
                <a:spcPts val="2000"/>
              </a:lnSpc>
              <a:spcBef>
                <a:spcPts val="1000"/>
              </a:spcBef>
              <a:spcAft>
                <a:spcPts val="800"/>
              </a:spcAft>
              <a:defRPr sz="1500">
                <a:latin typeface="Arial" pitchFamily="34"/>
                <a:cs typeface="Arial" pitchFamily="34"/>
              </a:defRPr>
            </a:lvl5pPr>
          </a:lstStyle>
          <a:p>
            <a:pPr lvl="0"/>
            <a:r>
              <a:rPr lang="en-US"/>
              <a:t>Ur aut excerunt laborum natat quis nam aut asitiis quiduci audiscit untione voloritas parum sim et vel ium.</a:t>
            </a:r>
          </a:p>
          <a:p>
            <a:pPr lvl="0"/>
            <a:r>
              <a:rPr lang="en-US"/>
              <a:t>Debitint quuntiur similiquis doluptatis illuptatiur nestio debit aliam.</a:t>
            </a:r>
          </a:p>
          <a:p>
            <a:pPr lvl="0"/>
            <a:r>
              <a:rPr lang="en-US"/>
              <a:t>Quia nestio debit aliam faciat dem lacersperum apel exped eicaect asperae officimperum sunt.</a:t>
            </a:r>
          </a:p>
          <a:p>
            <a:pPr lvl="0"/>
            <a:r>
              <a:rPr lang="en-US"/>
              <a:t>Debitint quuntiur similiquis doluptatis illuptatiur nestio debit aliam.</a:t>
            </a:r>
          </a:p>
          <a:p>
            <a:pPr lvl="0"/>
            <a:r>
              <a:rPr lang="en-US"/>
              <a:t>Quia nestio debit aliam faciat dem lacersperum apel exped eicaect asperae officimperum sunt.</a:t>
            </a:r>
          </a:p>
        </p:txBody>
      </p:sp>
      <p:pic>
        <p:nvPicPr>
          <p:cNvPr id="5" name="Graphic 13">
            <a:extLst>
              <a:ext uri="{FF2B5EF4-FFF2-40B4-BE49-F238E27FC236}">
                <a16:creationId xmlns:a16="http://schemas.microsoft.com/office/drawing/2014/main" id="{3B76D4B3-8E7C-BE5F-BCFB-82FB5F370A76}"/>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9991109" y="5908679"/>
            <a:ext cx="1985884" cy="733421"/>
          </a:xfrm>
          <a:prstGeom prst="rect">
            <a:avLst/>
          </a:prstGeom>
          <a:noFill/>
          <a:ln cap="flat">
            <a:noFill/>
          </a:ln>
        </p:spPr>
      </p:pic>
    </p:spTree>
    <p:extLst>
      <p:ext uri="{BB962C8B-B14F-4D97-AF65-F5344CB8AC3E}">
        <p14:creationId xmlns:p14="http://schemas.microsoft.com/office/powerpoint/2010/main" val="1668778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ext - Pearl">
    <p:bg>
      <p:bgPr>
        <a:solidFill>
          <a:schemeClr val="l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D38474-20A0-6F1F-E94E-52539E2B662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730" r="-36" b="3333"/>
          <a:stretch/>
        </p:blipFill>
        <p:spPr>
          <a:xfrm>
            <a:off x="1881330" y="553934"/>
            <a:ext cx="5722627" cy="73079"/>
          </a:xfrm>
          <a:prstGeom prst="rect">
            <a:avLst/>
          </a:prstGeom>
        </p:spPr>
      </p:pic>
      <p:pic>
        <p:nvPicPr>
          <p:cNvPr id="10" name="Graphic 9">
            <a:extLst>
              <a:ext uri="{FF2B5EF4-FFF2-40B4-BE49-F238E27FC236}">
                <a16:creationId xmlns:a16="http://schemas.microsoft.com/office/drawing/2014/main" id="{B7C30A04-AA9E-20B8-288C-4CEF53F3502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730" r="-36" b="3333"/>
          <a:stretch/>
        </p:blipFill>
        <p:spPr>
          <a:xfrm>
            <a:off x="1881330" y="1669996"/>
            <a:ext cx="5722627" cy="73079"/>
          </a:xfrm>
          <a:prstGeom prst="rect">
            <a:avLst/>
          </a:prstGeom>
        </p:spPr>
      </p:pic>
    </p:spTree>
    <p:extLst>
      <p:ext uri="{BB962C8B-B14F-4D97-AF65-F5344CB8AC3E}">
        <p14:creationId xmlns:p14="http://schemas.microsoft.com/office/powerpoint/2010/main" val="2419808622"/>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Pear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FC036E-B637-E0A2-7D91-C75A12DE48BC}"/>
              </a:ext>
            </a:extLst>
          </p:cNvPr>
          <p:cNvSpPr/>
          <p:nvPr userDrawn="1"/>
        </p:nvSpPr>
        <p:spPr>
          <a:xfrm>
            <a:off x="997526" y="-1"/>
            <a:ext cx="11194473" cy="6858001"/>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b="0" cap="none" spc="0">
              <a:ln>
                <a:noFill/>
              </a:ln>
              <a:solidFill>
                <a:schemeClr val="tx1"/>
              </a:solidFill>
              <a:effectLst/>
            </a:endParaRPr>
          </a:p>
        </p:txBody>
      </p:sp>
      <p:sp>
        <p:nvSpPr>
          <p:cNvPr id="12" name="Title 1">
            <a:extLst>
              <a:ext uri="{FF2B5EF4-FFF2-40B4-BE49-F238E27FC236}">
                <a16:creationId xmlns:a16="http://schemas.microsoft.com/office/drawing/2014/main" id="{CB0DB3C4-A4D1-4B0C-8D10-27F4CBCAC126}"/>
              </a:ext>
            </a:extLst>
          </p:cNvPr>
          <p:cNvSpPr>
            <a:spLocks noGrp="1"/>
          </p:cNvSpPr>
          <p:nvPr>
            <p:ph type="title" hasCustomPrompt="1"/>
          </p:nvPr>
        </p:nvSpPr>
        <p:spPr>
          <a:xfrm>
            <a:off x="1881330" y="629537"/>
            <a:ext cx="4386119" cy="1040459"/>
          </a:xfrm>
          <a:noFill/>
          <a:ln w="60325">
            <a:noFill/>
          </a:ln>
        </p:spPr>
        <p:txBody>
          <a:bodyPr lIns="36000" tIns="108000" rIns="36000" bIns="108000">
            <a:noAutofit/>
          </a:bodyPr>
          <a:lstStyle>
            <a:lvl1pPr>
              <a:lnSpc>
                <a:spcPts val="3900"/>
              </a:lnSpc>
              <a:defRPr sz="4400">
                <a:ln>
                  <a:noFill/>
                </a:ln>
                <a:solidFill>
                  <a:schemeClr val="tx1"/>
                </a:solidFill>
              </a:defRPr>
            </a:lvl1pPr>
          </a:lstStyle>
          <a:p>
            <a:r>
              <a:rPr lang="en-GB"/>
              <a:t>USE THIS TYPE OF PAGE</a:t>
            </a:r>
            <a:br>
              <a:rPr lang="en-GB"/>
            </a:br>
            <a:r>
              <a:rPr lang="en-GB"/>
              <a:t>for basic format</a:t>
            </a:r>
            <a:endParaRPr lang="en-US"/>
          </a:p>
        </p:txBody>
      </p:sp>
      <p:sp>
        <p:nvSpPr>
          <p:cNvPr id="17" name="Text Placeholder 7">
            <a:extLst>
              <a:ext uri="{FF2B5EF4-FFF2-40B4-BE49-F238E27FC236}">
                <a16:creationId xmlns:a16="http://schemas.microsoft.com/office/drawing/2014/main" id="{7F8567C1-5930-4A17-42BC-FB5625159881}"/>
              </a:ext>
            </a:extLst>
          </p:cNvPr>
          <p:cNvSpPr>
            <a:spLocks noGrp="1"/>
          </p:cNvSpPr>
          <p:nvPr>
            <p:ph type="body" sz="quarter" idx="11" hasCustomPrompt="1"/>
          </p:nvPr>
        </p:nvSpPr>
        <p:spPr>
          <a:xfrm>
            <a:off x="1881330" y="2578457"/>
            <a:ext cx="8143615" cy="2740676"/>
          </a:xfrm>
        </p:spPr>
        <p:txBody>
          <a:bodyPr wrap="square" lIns="36000" tIns="0" rIns="108000" bIns="36000" numCol="2" spcCol="396000">
            <a:noAutofit/>
          </a:bodyPr>
          <a:lstStyle>
            <a:lvl1pPr marL="0" indent="0">
              <a:lnSpc>
                <a:spcPts val="2000"/>
              </a:lnSpc>
              <a:spcAft>
                <a:spcPts val="800"/>
              </a:spcAft>
              <a:buNone/>
              <a:defRPr sz="15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 </a:t>
            </a:r>
          </a:p>
          <a:p>
            <a:pPr lvl="0"/>
            <a:endParaRPr lang="en-US"/>
          </a:p>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endParaRPr lang="en-US"/>
          </a:p>
        </p:txBody>
      </p:sp>
      <p:pic>
        <p:nvPicPr>
          <p:cNvPr id="14" name="Graphic 13">
            <a:extLst>
              <a:ext uri="{FF2B5EF4-FFF2-40B4-BE49-F238E27FC236}">
                <a16:creationId xmlns:a16="http://schemas.microsoft.com/office/drawing/2014/main" id="{DA7F623C-A8D9-C617-D1F5-E0FD9101D9A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91112" y="5908675"/>
            <a:ext cx="1985889" cy="733424"/>
          </a:xfrm>
          <a:prstGeom prst="rect">
            <a:avLst/>
          </a:prstGeom>
        </p:spPr>
      </p:pic>
    </p:spTree>
    <p:extLst>
      <p:ext uri="{BB962C8B-B14F-4D97-AF65-F5344CB8AC3E}">
        <p14:creationId xmlns:p14="http://schemas.microsoft.com/office/powerpoint/2010/main" val="1480322855"/>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 Points - Pear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FC036E-B637-E0A2-7D91-C75A12DE48BC}"/>
              </a:ext>
            </a:extLst>
          </p:cNvPr>
          <p:cNvSpPr/>
          <p:nvPr userDrawn="1"/>
        </p:nvSpPr>
        <p:spPr>
          <a:xfrm>
            <a:off x="997526" y="-1"/>
            <a:ext cx="11194473" cy="6858001"/>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b="0" cap="none" spc="0">
              <a:ln>
                <a:noFill/>
              </a:ln>
              <a:solidFill>
                <a:schemeClr val="tx1"/>
              </a:solidFill>
              <a:effectLst/>
            </a:endParaRPr>
          </a:p>
        </p:txBody>
      </p:sp>
      <p:sp>
        <p:nvSpPr>
          <p:cNvPr id="12" name="Title 1">
            <a:extLst>
              <a:ext uri="{FF2B5EF4-FFF2-40B4-BE49-F238E27FC236}">
                <a16:creationId xmlns:a16="http://schemas.microsoft.com/office/drawing/2014/main" id="{CB0DB3C4-A4D1-4B0C-8D10-27F4CBCAC126}"/>
              </a:ext>
            </a:extLst>
          </p:cNvPr>
          <p:cNvSpPr>
            <a:spLocks noGrp="1"/>
          </p:cNvSpPr>
          <p:nvPr>
            <p:ph type="title" hasCustomPrompt="1"/>
          </p:nvPr>
        </p:nvSpPr>
        <p:spPr>
          <a:xfrm>
            <a:off x="1881330" y="629537"/>
            <a:ext cx="4386119" cy="1040460"/>
          </a:xfrm>
          <a:noFill/>
          <a:ln w="60325">
            <a:noFill/>
          </a:ln>
        </p:spPr>
        <p:txBody>
          <a:bodyPr lIns="36000" tIns="108000" rIns="36000" bIns="108000">
            <a:noAutofit/>
          </a:bodyPr>
          <a:lstStyle>
            <a:lvl1pPr>
              <a:lnSpc>
                <a:spcPts val="3900"/>
              </a:lnSpc>
              <a:defRPr sz="4400">
                <a:ln>
                  <a:noFill/>
                </a:ln>
                <a:solidFill>
                  <a:schemeClr val="tx1"/>
                </a:solidFill>
              </a:defRPr>
            </a:lvl1pPr>
          </a:lstStyle>
          <a:p>
            <a:r>
              <a:rPr lang="en-GB"/>
              <a:t>USE THIS TYPE OF PAGE</a:t>
            </a:r>
            <a:br>
              <a:rPr lang="en-GB"/>
            </a:br>
            <a:r>
              <a:rPr lang="en-GB"/>
              <a:t>for basic format</a:t>
            </a:r>
            <a:endParaRPr lang="en-US"/>
          </a:p>
        </p:txBody>
      </p:sp>
      <p:sp>
        <p:nvSpPr>
          <p:cNvPr id="17" name="Text Placeholder 7">
            <a:extLst>
              <a:ext uri="{FF2B5EF4-FFF2-40B4-BE49-F238E27FC236}">
                <a16:creationId xmlns:a16="http://schemas.microsoft.com/office/drawing/2014/main" id="{7F8567C1-5930-4A17-42BC-FB5625159881}"/>
              </a:ext>
            </a:extLst>
          </p:cNvPr>
          <p:cNvSpPr>
            <a:spLocks noGrp="1"/>
          </p:cNvSpPr>
          <p:nvPr>
            <p:ph type="body" sz="quarter" idx="11" hasCustomPrompt="1"/>
          </p:nvPr>
        </p:nvSpPr>
        <p:spPr>
          <a:xfrm>
            <a:off x="1881331" y="2578457"/>
            <a:ext cx="6582446" cy="3327696"/>
          </a:xfrm>
        </p:spPr>
        <p:txBody>
          <a:bodyPr wrap="square" lIns="36000" tIns="0" rIns="108000" bIns="36000" numCol="1" spcCol="396000">
            <a:noAutofit/>
          </a:bodyPr>
          <a:lstStyle>
            <a:lvl1pPr marL="285750" indent="-285750">
              <a:lnSpc>
                <a:spcPts val="2000"/>
              </a:lnSpc>
              <a:spcAft>
                <a:spcPts val="800"/>
              </a:spcAft>
              <a:buFont typeface="Arial" panose="020B0604020202020204" pitchFamily="34" charset="0"/>
              <a:buChar char="•"/>
              <a:defRPr sz="15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a:t>
            </a:r>
          </a:p>
          <a:p>
            <a:pPr lvl="0"/>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a:t>
            </a:r>
          </a:p>
          <a:p>
            <a:pPr lvl="0"/>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p:txBody>
      </p:sp>
      <p:pic>
        <p:nvPicPr>
          <p:cNvPr id="14" name="Graphic 13">
            <a:extLst>
              <a:ext uri="{FF2B5EF4-FFF2-40B4-BE49-F238E27FC236}">
                <a16:creationId xmlns:a16="http://schemas.microsoft.com/office/drawing/2014/main" id="{DA7F623C-A8D9-C617-D1F5-E0FD9101D9A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91112" y="5908675"/>
            <a:ext cx="1985889" cy="733424"/>
          </a:xfrm>
          <a:prstGeom prst="rect">
            <a:avLst/>
          </a:prstGeom>
        </p:spPr>
      </p:pic>
    </p:spTree>
    <p:extLst>
      <p:ext uri="{BB962C8B-B14F-4D97-AF65-F5344CB8AC3E}">
        <p14:creationId xmlns:p14="http://schemas.microsoft.com/office/powerpoint/2010/main" val="434186956"/>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EA0B9E31-8F43-4D8F-9E53-0AB499FC71C1}" type="datetime1">
              <a:rPr lang="en-IE" smtClean="0"/>
              <a:t>27/06/2023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53B98DA-5F95-4346-8AD8-C1D6DB8E3FCC}" type="slidenum">
              <a:rPr lang="en-IE" smtClean="0"/>
              <a:t>‹#›</a:t>
            </a:fld>
            <a:endParaRPr lang="en-IE"/>
          </a:p>
        </p:txBody>
      </p:sp>
    </p:spTree>
    <p:extLst>
      <p:ext uri="{BB962C8B-B14F-4D97-AF65-F5344CB8AC3E}">
        <p14:creationId xmlns:p14="http://schemas.microsoft.com/office/powerpoint/2010/main" val="21413856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tra Content - Pear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B0DB3C4-A4D1-4B0C-8D10-27F4CBCAC126}"/>
              </a:ext>
            </a:extLst>
          </p:cNvPr>
          <p:cNvSpPr>
            <a:spLocks noGrp="1"/>
          </p:cNvSpPr>
          <p:nvPr>
            <p:ph type="title" hasCustomPrompt="1"/>
          </p:nvPr>
        </p:nvSpPr>
        <p:spPr>
          <a:xfrm>
            <a:off x="1881331" y="629537"/>
            <a:ext cx="5188542" cy="1040460"/>
          </a:xfrm>
          <a:noFill/>
          <a:ln w="60325">
            <a:noFill/>
          </a:ln>
        </p:spPr>
        <p:txBody>
          <a:bodyPr lIns="36000" tIns="108000" rIns="36000" bIns="108000">
            <a:noAutofit/>
          </a:bodyPr>
          <a:lstStyle>
            <a:lvl1pPr>
              <a:lnSpc>
                <a:spcPts val="3900"/>
              </a:lnSpc>
              <a:defRPr sz="4400">
                <a:ln>
                  <a:noFill/>
                </a:ln>
                <a:solidFill>
                  <a:schemeClr val="tx1"/>
                </a:solidFill>
              </a:defRPr>
            </a:lvl1pPr>
          </a:lstStyle>
          <a:p>
            <a:r>
              <a:rPr lang="en-GB"/>
              <a:t>USE THIS TYPE OF PAGE FOR LARGER AMOUNTS OF COPY</a:t>
            </a:r>
            <a:endParaRPr lang="en-US"/>
          </a:p>
        </p:txBody>
      </p:sp>
      <p:pic>
        <p:nvPicPr>
          <p:cNvPr id="14" name="Graphic 13">
            <a:extLst>
              <a:ext uri="{FF2B5EF4-FFF2-40B4-BE49-F238E27FC236}">
                <a16:creationId xmlns:a16="http://schemas.microsoft.com/office/drawing/2014/main" id="{DA7F623C-A8D9-C617-D1F5-E0FD9101D9A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91112" y="5908675"/>
            <a:ext cx="1985889" cy="733424"/>
          </a:xfrm>
          <a:prstGeom prst="rect">
            <a:avLst/>
          </a:prstGeom>
        </p:spPr>
      </p:pic>
      <p:sp>
        <p:nvSpPr>
          <p:cNvPr id="16" name="Text Placeholder 7">
            <a:extLst>
              <a:ext uri="{FF2B5EF4-FFF2-40B4-BE49-F238E27FC236}">
                <a16:creationId xmlns:a16="http://schemas.microsoft.com/office/drawing/2014/main" id="{88EBF858-2BC2-04F4-5089-171377F419E7}"/>
              </a:ext>
            </a:extLst>
          </p:cNvPr>
          <p:cNvSpPr>
            <a:spLocks noGrp="1"/>
          </p:cNvSpPr>
          <p:nvPr>
            <p:ph type="body" sz="quarter" idx="11" hasCustomPrompt="1"/>
          </p:nvPr>
        </p:nvSpPr>
        <p:spPr>
          <a:xfrm>
            <a:off x="1847877" y="2143558"/>
            <a:ext cx="3828094" cy="3765117"/>
          </a:xfrm>
        </p:spPr>
        <p:txBody>
          <a:bodyPr wrap="square" lIns="36000" tIns="0" rIns="72000" bIns="36000" numCol="1" spcCol="396000">
            <a:noAutofit/>
          </a:bodyPr>
          <a:lstStyle>
            <a:lvl1pPr marL="0" indent="0">
              <a:lnSpc>
                <a:spcPts val="1800"/>
              </a:lnSpc>
              <a:spcAft>
                <a:spcPts val="800"/>
              </a:spcAft>
              <a:buNone/>
              <a:defRPr sz="12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p:txBody>
      </p:sp>
      <p:sp>
        <p:nvSpPr>
          <p:cNvPr id="23" name="Text Placeholder 7">
            <a:extLst>
              <a:ext uri="{FF2B5EF4-FFF2-40B4-BE49-F238E27FC236}">
                <a16:creationId xmlns:a16="http://schemas.microsoft.com/office/drawing/2014/main" id="{1B87B36F-C804-B897-49DF-56057CF47541}"/>
              </a:ext>
            </a:extLst>
          </p:cNvPr>
          <p:cNvSpPr>
            <a:spLocks noGrp="1"/>
          </p:cNvSpPr>
          <p:nvPr>
            <p:ph type="body" sz="quarter" idx="12" hasCustomPrompt="1"/>
          </p:nvPr>
        </p:nvSpPr>
        <p:spPr>
          <a:xfrm>
            <a:off x="6118794" y="2143559"/>
            <a:ext cx="4140327" cy="3616438"/>
          </a:xfrm>
        </p:spPr>
        <p:txBody>
          <a:bodyPr wrap="square" lIns="36000" tIns="0" rIns="72000" bIns="36000" numCol="1" spcCol="396000">
            <a:noAutofit/>
          </a:bodyPr>
          <a:lstStyle>
            <a:lvl1pPr marL="171450" indent="-171450">
              <a:lnSpc>
                <a:spcPts val="1800"/>
              </a:lnSpc>
              <a:spcAft>
                <a:spcPts val="800"/>
              </a:spcAft>
              <a:buFont typeface="Arial" panose="020B0604020202020204" pitchFamily="34" charset="0"/>
              <a:buChar char="•"/>
              <a:defRPr sz="12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a:t>
            </a:r>
          </a:p>
          <a:p>
            <a:pPr lvl="0"/>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 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p:txBody>
      </p:sp>
    </p:spTree>
    <p:extLst>
      <p:ext uri="{BB962C8B-B14F-4D97-AF65-F5344CB8AC3E}">
        <p14:creationId xmlns:p14="http://schemas.microsoft.com/office/powerpoint/2010/main" val="2437723984"/>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 St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FC036E-B637-E0A2-7D91-C75A12DE48BC}"/>
              </a:ext>
            </a:extLst>
          </p:cNvPr>
          <p:cNvSpPr/>
          <p:nvPr userDrawn="1"/>
        </p:nvSpPr>
        <p:spPr>
          <a:xfrm>
            <a:off x="997526" y="-1"/>
            <a:ext cx="11194473" cy="6858001"/>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b="0" cap="none" spc="0">
              <a:ln>
                <a:noFill/>
              </a:ln>
              <a:solidFill>
                <a:schemeClr val="tx1"/>
              </a:solidFill>
              <a:effectLst/>
            </a:endParaRPr>
          </a:p>
        </p:txBody>
      </p:sp>
      <p:sp>
        <p:nvSpPr>
          <p:cNvPr id="12" name="Title 1">
            <a:extLst>
              <a:ext uri="{FF2B5EF4-FFF2-40B4-BE49-F238E27FC236}">
                <a16:creationId xmlns:a16="http://schemas.microsoft.com/office/drawing/2014/main" id="{CB0DB3C4-A4D1-4B0C-8D10-27F4CBCAC126}"/>
              </a:ext>
            </a:extLst>
          </p:cNvPr>
          <p:cNvSpPr>
            <a:spLocks noGrp="1"/>
          </p:cNvSpPr>
          <p:nvPr>
            <p:ph type="title" hasCustomPrompt="1"/>
          </p:nvPr>
        </p:nvSpPr>
        <p:spPr>
          <a:xfrm>
            <a:off x="1881330" y="629537"/>
            <a:ext cx="4386119" cy="1040459"/>
          </a:xfrm>
          <a:noFill/>
          <a:ln w="60325">
            <a:noFill/>
          </a:ln>
        </p:spPr>
        <p:txBody>
          <a:bodyPr lIns="36000" tIns="108000" rIns="36000" bIns="108000">
            <a:noAutofit/>
          </a:bodyPr>
          <a:lstStyle>
            <a:lvl1pPr>
              <a:lnSpc>
                <a:spcPts val="3900"/>
              </a:lnSpc>
              <a:defRPr sz="4400">
                <a:ln>
                  <a:noFill/>
                </a:ln>
                <a:solidFill>
                  <a:schemeClr val="tx1"/>
                </a:solidFill>
              </a:defRPr>
            </a:lvl1pPr>
          </a:lstStyle>
          <a:p>
            <a:r>
              <a:rPr lang="en-GB"/>
              <a:t>USE THIS TYPE OF PAGE</a:t>
            </a:r>
            <a:br>
              <a:rPr lang="en-GB"/>
            </a:br>
            <a:r>
              <a:rPr lang="en-GB"/>
              <a:t>for basic format</a:t>
            </a:r>
            <a:endParaRPr lang="en-US"/>
          </a:p>
        </p:txBody>
      </p:sp>
      <p:sp>
        <p:nvSpPr>
          <p:cNvPr id="17" name="Text Placeholder 7">
            <a:extLst>
              <a:ext uri="{FF2B5EF4-FFF2-40B4-BE49-F238E27FC236}">
                <a16:creationId xmlns:a16="http://schemas.microsoft.com/office/drawing/2014/main" id="{7F8567C1-5930-4A17-42BC-FB5625159881}"/>
              </a:ext>
            </a:extLst>
          </p:cNvPr>
          <p:cNvSpPr>
            <a:spLocks noGrp="1"/>
          </p:cNvSpPr>
          <p:nvPr>
            <p:ph type="body" sz="quarter" idx="11" hasCustomPrompt="1"/>
          </p:nvPr>
        </p:nvSpPr>
        <p:spPr>
          <a:xfrm>
            <a:off x="1881330" y="2578457"/>
            <a:ext cx="8143615" cy="2740676"/>
          </a:xfrm>
        </p:spPr>
        <p:txBody>
          <a:bodyPr wrap="square" lIns="36000" tIns="0" rIns="108000" bIns="36000" numCol="2" spcCol="396000">
            <a:noAutofit/>
          </a:bodyPr>
          <a:lstStyle>
            <a:lvl1pPr marL="0" indent="0">
              <a:lnSpc>
                <a:spcPts val="2000"/>
              </a:lnSpc>
              <a:spcAft>
                <a:spcPts val="800"/>
              </a:spcAft>
              <a:buNone/>
              <a:defRPr sz="15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 </a:t>
            </a:r>
          </a:p>
          <a:p>
            <a:pPr lvl="0"/>
            <a:endParaRPr lang="en-US"/>
          </a:p>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endParaRPr lang="en-US"/>
          </a:p>
        </p:txBody>
      </p:sp>
      <p:pic>
        <p:nvPicPr>
          <p:cNvPr id="14" name="Graphic 13">
            <a:extLst>
              <a:ext uri="{FF2B5EF4-FFF2-40B4-BE49-F238E27FC236}">
                <a16:creationId xmlns:a16="http://schemas.microsoft.com/office/drawing/2014/main" id="{DA7F623C-A8D9-C617-D1F5-E0FD9101D9A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91112" y="5908675"/>
            <a:ext cx="1985889" cy="733424"/>
          </a:xfrm>
          <a:prstGeom prst="rect">
            <a:avLst/>
          </a:prstGeom>
        </p:spPr>
      </p:pic>
    </p:spTree>
    <p:extLst>
      <p:ext uri="{BB962C8B-B14F-4D97-AF65-F5344CB8AC3E}">
        <p14:creationId xmlns:p14="http://schemas.microsoft.com/office/powerpoint/2010/main" val="283464535"/>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ullet Points - St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FC036E-B637-E0A2-7D91-C75A12DE48BC}"/>
              </a:ext>
            </a:extLst>
          </p:cNvPr>
          <p:cNvSpPr/>
          <p:nvPr userDrawn="1"/>
        </p:nvSpPr>
        <p:spPr>
          <a:xfrm>
            <a:off x="997526" y="-1"/>
            <a:ext cx="11194473" cy="6858001"/>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b="0" cap="none" spc="0">
              <a:ln>
                <a:noFill/>
              </a:ln>
              <a:solidFill>
                <a:schemeClr val="tx1"/>
              </a:solidFill>
              <a:effectLst/>
            </a:endParaRPr>
          </a:p>
        </p:txBody>
      </p:sp>
      <p:sp>
        <p:nvSpPr>
          <p:cNvPr id="12" name="Title 1">
            <a:extLst>
              <a:ext uri="{FF2B5EF4-FFF2-40B4-BE49-F238E27FC236}">
                <a16:creationId xmlns:a16="http://schemas.microsoft.com/office/drawing/2014/main" id="{CB0DB3C4-A4D1-4B0C-8D10-27F4CBCAC126}"/>
              </a:ext>
            </a:extLst>
          </p:cNvPr>
          <p:cNvSpPr>
            <a:spLocks noGrp="1"/>
          </p:cNvSpPr>
          <p:nvPr>
            <p:ph type="title" hasCustomPrompt="1"/>
          </p:nvPr>
        </p:nvSpPr>
        <p:spPr>
          <a:xfrm>
            <a:off x="1881330" y="629537"/>
            <a:ext cx="4386119" cy="1040460"/>
          </a:xfrm>
          <a:noFill/>
          <a:ln w="60325">
            <a:noFill/>
          </a:ln>
        </p:spPr>
        <p:txBody>
          <a:bodyPr lIns="36000" tIns="108000" rIns="36000" bIns="108000">
            <a:noAutofit/>
          </a:bodyPr>
          <a:lstStyle>
            <a:lvl1pPr>
              <a:lnSpc>
                <a:spcPts val="3900"/>
              </a:lnSpc>
              <a:defRPr sz="4400">
                <a:ln>
                  <a:noFill/>
                </a:ln>
                <a:solidFill>
                  <a:schemeClr val="tx1"/>
                </a:solidFill>
              </a:defRPr>
            </a:lvl1pPr>
          </a:lstStyle>
          <a:p>
            <a:r>
              <a:rPr lang="en-GB"/>
              <a:t>USE THIS TYPE OF PAGE</a:t>
            </a:r>
            <a:br>
              <a:rPr lang="en-GB"/>
            </a:br>
            <a:r>
              <a:rPr lang="en-GB"/>
              <a:t>for basic format</a:t>
            </a:r>
            <a:endParaRPr lang="en-US"/>
          </a:p>
        </p:txBody>
      </p:sp>
      <p:sp>
        <p:nvSpPr>
          <p:cNvPr id="17" name="Text Placeholder 7">
            <a:extLst>
              <a:ext uri="{FF2B5EF4-FFF2-40B4-BE49-F238E27FC236}">
                <a16:creationId xmlns:a16="http://schemas.microsoft.com/office/drawing/2014/main" id="{7F8567C1-5930-4A17-42BC-FB5625159881}"/>
              </a:ext>
            </a:extLst>
          </p:cNvPr>
          <p:cNvSpPr>
            <a:spLocks noGrp="1"/>
          </p:cNvSpPr>
          <p:nvPr>
            <p:ph type="body" sz="quarter" idx="11" hasCustomPrompt="1"/>
          </p:nvPr>
        </p:nvSpPr>
        <p:spPr>
          <a:xfrm>
            <a:off x="1881331" y="2578457"/>
            <a:ext cx="6582446" cy="3327696"/>
          </a:xfrm>
        </p:spPr>
        <p:txBody>
          <a:bodyPr wrap="square" lIns="36000" tIns="0" rIns="108000" bIns="36000" numCol="1" spcCol="396000">
            <a:noAutofit/>
          </a:bodyPr>
          <a:lstStyle>
            <a:lvl1pPr marL="285750" indent="-285750">
              <a:lnSpc>
                <a:spcPts val="2000"/>
              </a:lnSpc>
              <a:spcAft>
                <a:spcPts val="800"/>
              </a:spcAft>
              <a:buFont typeface="Arial" panose="020B0604020202020204" pitchFamily="34" charset="0"/>
              <a:buChar char="•"/>
              <a:defRPr sz="15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a:t>
            </a:r>
          </a:p>
          <a:p>
            <a:pPr lvl="0"/>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a:t>
            </a:r>
          </a:p>
          <a:p>
            <a:pPr lvl="0"/>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p:txBody>
      </p:sp>
      <p:pic>
        <p:nvPicPr>
          <p:cNvPr id="14" name="Graphic 13">
            <a:extLst>
              <a:ext uri="{FF2B5EF4-FFF2-40B4-BE49-F238E27FC236}">
                <a16:creationId xmlns:a16="http://schemas.microsoft.com/office/drawing/2014/main" id="{DA7F623C-A8D9-C617-D1F5-E0FD9101D9A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91112" y="5908675"/>
            <a:ext cx="1985889" cy="733424"/>
          </a:xfrm>
          <a:prstGeom prst="rect">
            <a:avLst/>
          </a:prstGeom>
        </p:spPr>
      </p:pic>
    </p:spTree>
    <p:extLst>
      <p:ext uri="{BB962C8B-B14F-4D97-AF65-F5344CB8AC3E}">
        <p14:creationId xmlns:p14="http://schemas.microsoft.com/office/powerpoint/2010/main" val="2291167484"/>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Extra Content - St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FC036E-B637-E0A2-7D91-C75A12DE48BC}"/>
              </a:ext>
            </a:extLst>
          </p:cNvPr>
          <p:cNvSpPr/>
          <p:nvPr userDrawn="1"/>
        </p:nvSpPr>
        <p:spPr>
          <a:xfrm>
            <a:off x="997527" y="0"/>
            <a:ext cx="11194473" cy="6858001"/>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b="0" cap="none" spc="0">
              <a:ln>
                <a:noFill/>
              </a:ln>
              <a:solidFill>
                <a:schemeClr val="tx1"/>
              </a:solidFill>
              <a:effectLst/>
            </a:endParaRPr>
          </a:p>
        </p:txBody>
      </p:sp>
      <p:sp>
        <p:nvSpPr>
          <p:cNvPr id="12" name="Title 1">
            <a:extLst>
              <a:ext uri="{FF2B5EF4-FFF2-40B4-BE49-F238E27FC236}">
                <a16:creationId xmlns:a16="http://schemas.microsoft.com/office/drawing/2014/main" id="{CB0DB3C4-A4D1-4B0C-8D10-27F4CBCAC126}"/>
              </a:ext>
            </a:extLst>
          </p:cNvPr>
          <p:cNvSpPr>
            <a:spLocks noGrp="1"/>
          </p:cNvSpPr>
          <p:nvPr>
            <p:ph type="title" hasCustomPrompt="1"/>
          </p:nvPr>
        </p:nvSpPr>
        <p:spPr>
          <a:xfrm>
            <a:off x="1881331" y="629537"/>
            <a:ext cx="5188542" cy="1040460"/>
          </a:xfrm>
          <a:noFill/>
          <a:ln w="60325">
            <a:noFill/>
          </a:ln>
        </p:spPr>
        <p:txBody>
          <a:bodyPr lIns="36000" tIns="108000" rIns="36000" bIns="108000">
            <a:noAutofit/>
          </a:bodyPr>
          <a:lstStyle>
            <a:lvl1pPr>
              <a:lnSpc>
                <a:spcPts val="3900"/>
              </a:lnSpc>
              <a:defRPr sz="4400">
                <a:ln>
                  <a:noFill/>
                </a:ln>
                <a:solidFill>
                  <a:schemeClr val="tx1"/>
                </a:solidFill>
              </a:defRPr>
            </a:lvl1pPr>
          </a:lstStyle>
          <a:p>
            <a:r>
              <a:rPr lang="en-GB"/>
              <a:t>USE THIS TYPE OF PAGE FOR LARGER AMOUNTS OF COPY</a:t>
            </a:r>
            <a:endParaRPr lang="en-US"/>
          </a:p>
        </p:txBody>
      </p:sp>
      <p:pic>
        <p:nvPicPr>
          <p:cNvPr id="14" name="Graphic 13">
            <a:extLst>
              <a:ext uri="{FF2B5EF4-FFF2-40B4-BE49-F238E27FC236}">
                <a16:creationId xmlns:a16="http://schemas.microsoft.com/office/drawing/2014/main" id="{DA7F623C-A8D9-C617-D1F5-E0FD9101D9A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91112" y="5908675"/>
            <a:ext cx="1985889" cy="733424"/>
          </a:xfrm>
          <a:prstGeom prst="rect">
            <a:avLst/>
          </a:prstGeom>
        </p:spPr>
      </p:pic>
      <p:sp>
        <p:nvSpPr>
          <p:cNvPr id="16" name="Text Placeholder 7">
            <a:extLst>
              <a:ext uri="{FF2B5EF4-FFF2-40B4-BE49-F238E27FC236}">
                <a16:creationId xmlns:a16="http://schemas.microsoft.com/office/drawing/2014/main" id="{88EBF858-2BC2-04F4-5089-171377F419E7}"/>
              </a:ext>
            </a:extLst>
          </p:cNvPr>
          <p:cNvSpPr>
            <a:spLocks noGrp="1"/>
          </p:cNvSpPr>
          <p:nvPr>
            <p:ph type="body" sz="quarter" idx="11" hasCustomPrompt="1"/>
          </p:nvPr>
        </p:nvSpPr>
        <p:spPr>
          <a:xfrm>
            <a:off x="1847877" y="2143558"/>
            <a:ext cx="3828094" cy="3765117"/>
          </a:xfrm>
        </p:spPr>
        <p:txBody>
          <a:bodyPr wrap="square" lIns="36000" tIns="0" rIns="72000" bIns="36000" numCol="1" spcCol="396000">
            <a:noAutofit/>
          </a:bodyPr>
          <a:lstStyle>
            <a:lvl1pPr marL="0" indent="0">
              <a:lnSpc>
                <a:spcPts val="1800"/>
              </a:lnSpc>
              <a:spcAft>
                <a:spcPts val="800"/>
              </a:spcAft>
              <a:buNone/>
              <a:defRPr sz="12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p:txBody>
      </p:sp>
      <p:sp>
        <p:nvSpPr>
          <p:cNvPr id="23" name="Text Placeholder 7">
            <a:extLst>
              <a:ext uri="{FF2B5EF4-FFF2-40B4-BE49-F238E27FC236}">
                <a16:creationId xmlns:a16="http://schemas.microsoft.com/office/drawing/2014/main" id="{1B87B36F-C804-B897-49DF-56057CF47541}"/>
              </a:ext>
            </a:extLst>
          </p:cNvPr>
          <p:cNvSpPr>
            <a:spLocks noGrp="1"/>
          </p:cNvSpPr>
          <p:nvPr>
            <p:ph type="body" sz="quarter" idx="12" hasCustomPrompt="1"/>
          </p:nvPr>
        </p:nvSpPr>
        <p:spPr>
          <a:xfrm>
            <a:off x="6118794" y="2143559"/>
            <a:ext cx="4140327" cy="3616438"/>
          </a:xfrm>
        </p:spPr>
        <p:txBody>
          <a:bodyPr wrap="square" lIns="36000" tIns="0" rIns="72000" bIns="36000" numCol="1" spcCol="396000">
            <a:noAutofit/>
          </a:bodyPr>
          <a:lstStyle>
            <a:lvl1pPr marL="171450" indent="-171450">
              <a:lnSpc>
                <a:spcPts val="1800"/>
              </a:lnSpc>
              <a:spcAft>
                <a:spcPts val="800"/>
              </a:spcAft>
              <a:buFont typeface="Arial" panose="020B0604020202020204" pitchFamily="34" charset="0"/>
              <a:buChar char="•"/>
              <a:defRPr sz="12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a:t>
            </a:r>
          </a:p>
          <a:p>
            <a:pPr lvl="0"/>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 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p:txBody>
      </p:sp>
    </p:spTree>
    <p:extLst>
      <p:ext uri="{BB962C8B-B14F-4D97-AF65-F5344CB8AC3E}">
        <p14:creationId xmlns:p14="http://schemas.microsoft.com/office/powerpoint/2010/main" val="2004206355"/>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ext - Mi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FC036E-B637-E0A2-7D91-C75A12DE48BC}"/>
              </a:ext>
            </a:extLst>
          </p:cNvPr>
          <p:cNvSpPr/>
          <p:nvPr userDrawn="1"/>
        </p:nvSpPr>
        <p:spPr>
          <a:xfrm>
            <a:off x="997526" y="-1"/>
            <a:ext cx="11194473" cy="6858001"/>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b="0" cap="none" spc="0">
              <a:ln>
                <a:noFill/>
              </a:ln>
              <a:solidFill>
                <a:schemeClr val="tx1"/>
              </a:solidFill>
              <a:effectLst/>
            </a:endParaRPr>
          </a:p>
        </p:txBody>
      </p:sp>
      <p:sp>
        <p:nvSpPr>
          <p:cNvPr id="12" name="Title 1">
            <a:extLst>
              <a:ext uri="{FF2B5EF4-FFF2-40B4-BE49-F238E27FC236}">
                <a16:creationId xmlns:a16="http://schemas.microsoft.com/office/drawing/2014/main" id="{CB0DB3C4-A4D1-4B0C-8D10-27F4CBCAC126}"/>
              </a:ext>
            </a:extLst>
          </p:cNvPr>
          <p:cNvSpPr>
            <a:spLocks noGrp="1"/>
          </p:cNvSpPr>
          <p:nvPr>
            <p:ph type="title" hasCustomPrompt="1"/>
          </p:nvPr>
        </p:nvSpPr>
        <p:spPr>
          <a:xfrm>
            <a:off x="1881330" y="629537"/>
            <a:ext cx="4386119" cy="1040459"/>
          </a:xfrm>
          <a:noFill/>
          <a:ln w="60325">
            <a:noFill/>
          </a:ln>
        </p:spPr>
        <p:txBody>
          <a:bodyPr lIns="36000" tIns="108000" rIns="36000" bIns="108000">
            <a:noAutofit/>
          </a:bodyPr>
          <a:lstStyle>
            <a:lvl1pPr>
              <a:lnSpc>
                <a:spcPts val="3900"/>
              </a:lnSpc>
              <a:defRPr sz="4400">
                <a:ln>
                  <a:noFill/>
                </a:ln>
                <a:solidFill>
                  <a:schemeClr val="tx1"/>
                </a:solidFill>
              </a:defRPr>
            </a:lvl1pPr>
          </a:lstStyle>
          <a:p>
            <a:r>
              <a:rPr lang="en-GB"/>
              <a:t>USE THIS TYPE OF PAGE</a:t>
            </a:r>
            <a:br>
              <a:rPr lang="en-GB"/>
            </a:br>
            <a:r>
              <a:rPr lang="en-GB"/>
              <a:t>for basic format</a:t>
            </a:r>
            <a:endParaRPr lang="en-US"/>
          </a:p>
        </p:txBody>
      </p:sp>
      <p:sp>
        <p:nvSpPr>
          <p:cNvPr id="17" name="Text Placeholder 7">
            <a:extLst>
              <a:ext uri="{FF2B5EF4-FFF2-40B4-BE49-F238E27FC236}">
                <a16:creationId xmlns:a16="http://schemas.microsoft.com/office/drawing/2014/main" id="{7F8567C1-5930-4A17-42BC-FB5625159881}"/>
              </a:ext>
            </a:extLst>
          </p:cNvPr>
          <p:cNvSpPr>
            <a:spLocks noGrp="1"/>
          </p:cNvSpPr>
          <p:nvPr>
            <p:ph type="body" sz="quarter" idx="11" hasCustomPrompt="1"/>
          </p:nvPr>
        </p:nvSpPr>
        <p:spPr>
          <a:xfrm>
            <a:off x="1881330" y="2578457"/>
            <a:ext cx="8143615" cy="2740676"/>
          </a:xfrm>
        </p:spPr>
        <p:txBody>
          <a:bodyPr wrap="square" lIns="36000" tIns="0" rIns="108000" bIns="36000" numCol="2" spcCol="396000">
            <a:noAutofit/>
          </a:bodyPr>
          <a:lstStyle>
            <a:lvl1pPr marL="0" indent="0">
              <a:lnSpc>
                <a:spcPts val="2000"/>
              </a:lnSpc>
              <a:spcAft>
                <a:spcPts val="800"/>
              </a:spcAft>
              <a:buNone/>
              <a:defRPr sz="15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 </a:t>
            </a:r>
          </a:p>
          <a:p>
            <a:pPr lvl="0"/>
            <a:endParaRPr lang="en-US"/>
          </a:p>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endParaRPr lang="en-US"/>
          </a:p>
        </p:txBody>
      </p:sp>
      <p:pic>
        <p:nvPicPr>
          <p:cNvPr id="14" name="Graphic 13">
            <a:extLst>
              <a:ext uri="{FF2B5EF4-FFF2-40B4-BE49-F238E27FC236}">
                <a16:creationId xmlns:a16="http://schemas.microsoft.com/office/drawing/2014/main" id="{DA7F623C-A8D9-C617-D1F5-E0FD9101D9A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91112" y="5908675"/>
            <a:ext cx="1985889" cy="733424"/>
          </a:xfrm>
          <a:prstGeom prst="rect">
            <a:avLst/>
          </a:prstGeom>
        </p:spPr>
      </p:pic>
    </p:spTree>
    <p:extLst>
      <p:ext uri="{BB962C8B-B14F-4D97-AF65-F5344CB8AC3E}">
        <p14:creationId xmlns:p14="http://schemas.microsoft.com/office/powerpoint/2010/main" val="812480822"/>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ullet Points - Mi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FC036E-B637-E0A2-7D91-C75A12DE48BC}"/>
              </a:ext>
            </a:extLst>
          </p:cNvPr>
          <p:cNvSpPr/>
          <p:nvPr userDrawn="1"/>
        </p:nvSpPr>
        <p:spPr>
          <a:xfrm>
            <a:off x="997526" y="-1"/>
            <a:ext cx="11194473" cy="6858001"/>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b="0" cap="none" spc="0">
              <a:ln>
                <a:noFill/>
              </a:ln>
              <a:solidFill>
                <a:schemeClr val="tx1"/>
              </a:solidFill>
              <a:effectLst/>
            </a:endParaRPr>
          </a:p>
        </p:txBody>
      </p:sp>
      <p:sp>
        <p:nvSpPr>
          <p:cNvPr id="12" name="Title 1">
            <a:extLst>
              <a:ext uri="{FF2B5EF4-FFF2-40B4-BE49-F238E27FC236}">
                <a16:creationId xmlns:a16="http://schemas.microsoft.com/office/drawing/2014/main" id="{CB0DB3C4-A4D1-4B0C-8D10-27F4CBCAC126}"/>
              </a:ext>
            </a:extLst>
          </p:cNvPr>
          <p:cNvSpPr>
            <a:spLocks noGrp="1"/>
          </p:cNvSpPr>
          <p:nvPr>
            <p:ph type="title" hasCustomPrompt="1"/>
          </p:nvPr>
        </p:nvSpPr>
        <p:spPr>
          <a:xfrm>
            <a:off x="1881330" y="629537"/>
            <a:ext cx="4386119" cy="1040460"/>
          </a:xfrm>
          <a:noFill/>
          <a:ln w="60325">
            <a:noFill/>
          </a:ln>
        </p:spPr>
        <p:txBody>
          <a:bodyPr lIns="36000" tIns="108000" rIns="36000" bIns="108000">
            <a:noAutofit/>
          </a:bodyPr>
          <a:lstStyle>
            <a:lvl1pPr>
              <a:lnSpc>
                <a:spcPts val="3900"/>
              </a:lnSpc>
              <a:defRPr sz="4400">
                <a:ln>
                  <a:noFill/>
                </a:ln>
                <a:solidFill>
                  <a:schemeClr val="tx1"/>
                </a:solidFill>
              </a:defRPr>
            </a:lvl1pPr>
          </a:lstStyle>
          <a:p>
            <a:r>
              <a:rPr lang="en-GB"/>
              <a:t>USE THIS TYPE OF PAGE</a:t>
            </a:r>
            <a:br>
              <a:rPr lang="en-GB"/>
            </a:br>
            <a:r>
              <a:rPr lang="en-GB"/>
              <a:t>for basic format</a:t>
            </a:r>
            <a:endParaRPr lang="en-US"/>
          </a:p>
        </p:txBody>
      </p:sp>
      <p:sp>
        <p:nvSpPr>
          <p:cNvPr id="17" name="Text Placeholder 7">
            <a:extLst>
              <a:ext uri="{FF2B5EF4-FFF2-40B4-BE49-F238E27FC236}">
                <a16:creationId xmlns:a16="http://schemas.microsoft.com/office/drawing/2014/main" id="{7F8567C1-5930-4A17-42BC-FB5625159881}"/>
              </a:ext>
            </a:extLst>
          </p:cNvPr>
          <p:cNvSpPr>
            <a:spLocks noGrp="1"/>
          </p:cNvSpPr>
          <p:nvPr>
            <p:ph type="body" sz="quarter" idx="11" hasCustomPrompt="1"/>
          </p:nvPr>
        </p:nvSpPr>
        <p:spPr>
          <a:xfrm>
            <a:off x="1881331" y="2578457"/>
            <a:ext cx="6582446" cy="3327696"/>
          </a:xfrm>
        </p:spPr>
        <p:txBody>
          <a:bodyPr wrap="square" lIns="36000" tIns="0" rIns="108000" bIns="36000" numCol="1" spcCol="396000">
            <a:noAutofit/>
          </a:bodyPr>
          <a:lstStyle>
            <a:lvl1pPr marL="285750" indent="-285750">
              <a:lnSpc>
                <a:spcPts val="2000"/>
              </a:lnSpc>
              <a:spcAft>
                <a:spcPts val="800"/>
              </a:spcAft>
              <a:buFont typeface="Arial" panose="020B0604020202020204" pitchFamily="34" charset="0"/>
              <a:buChar char="•"/>
              <a:defRPr sz="15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a:t>
            </a:r>
          </a:p>
          <a:p>
            <a:pPr lvl="0"/>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a:t>
            </a:r>
          </a:p>
          <a:p>
            <a:pPr lvl="0"/>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p:txBody>
      </p:sp>
      <p:pic>
        <p:nvPicPr>
          <p:cNvPr id="14" name="Graphic 13">
            <a:extLst>
              <a:ext uri="{FF2B5EF4-FFF2-40B4-BE49-F238E27FC236}">
                <a16:creationId xmlns:a16="http://schemas.microsoft.com/office/drawing/2014/main" id="{DA7F623C-A8D9-C617-D1F5-E0FD9101D9A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91112" y="5908675"/>
            <a:ext cx="1985889" cy="733424"/>
          </a:xfrm>
          <a:prstGeom prst="rect">
            <a:avLst/>
          </a:prstGeom>
        </p:spPr>
      </p:pic>
    </p:spTree>
    <p:extLst>
      <p:ext uri="{BB962C8B-B14F-4D97-AF65-F5344CB8AC3E}">
        <p14:creationId xmlns:p14="http://schemas.microsoft.com/office/powerpoint/2010/main" val="3310298421"/>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Extra Content - Mi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FC036E-B637-E0A2-7D91-C75A12DE48BC}"/>
              </a:ext>
            </a:extLst>
          </p:cNvPr>
          <p:cNvSpPr/>
          <p:nvPr userDrawn="1"/>
        </p:nvSpPr>
        <p:spPr>
          <a:xfrm>
            <a:off x="997527" y="0"/>
            <a:ext cx="11194473" cy="6858001"/>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b="0" cap="none" spc="0">
              <a:ln>
                <a:noFill/>
              </a:ln>
              <a:solidFill>
                <a:schemeClr val="tx1"/>
              </a:solidFill>
              <a:effectLst/>
            </a:endParaRPr>
          </a:p>
        </p:txBody>
      </p:sp>
      <p:sp>
        <p:nvSpPr>
          <p:cNvPr id="12" name="Title 1">
            <a:extLst>
              <a:ext uri="{FF2B5EF4-FFF2-40B4-BE49-F238E27FC236}">
                <a16:creationId xmlns:a16="http://schemas.microsoft.com/office/drawing/2014/main" id="{CB0DB3C4-A4D1-4B0C-8D10-27F4CBCAC126}"/>
              </a:ext>
            </a:extLst>
          </p:cNvPr>
          <p:cNvSpPr>
            <a:spLocks noGrp="1"/>
          </p:cNvSpPr>
          <p:nvPr>
            <p:ph type="title" hasCustomPrompt="1"/>
          </p:nvPr>
        </p:nvSpPr>
        <p:spPr>
          <a:xfrm>
            <a:off x="1881331" y="629537"/>
            <a:ext cx="5188542" cy="1040460"/>
          </a:xfrm>
          <a:noFill/>
          <a:ln w="60325">
            <a:noFill/>
          </a:ln>
        </p:spPr>
        <p:txBody>
          <a:bodyPr lIns="36000" tIns="108000" rIns="36000" bIns="108000">
            <a:noAutofit/>
          </a:bodyPr>
          <a:lstStyle>
            <a:lvl1pPr>
              <a:lnSpc>
                <a:spcPts val="3900"/>
              </a:lnSpc>
              <a:defRPr sz="4400">
                <a:ln>
                  <a:noFill/>
                </a:ln>
                <a:solidFill>
                  <a:schemeClr val="tx1"/>
                </a:solidFill>
              </a:defRPr>
            </a:lvl1pPr>
          </a:lstStyle>
          <a:p>
            <a:r>
              <a:rPr lang="en-GB"/>
              <a:t>USE THIS TYPE OF PAGE FOR LARGER AMOUNTS OF COPY</a:t>
            </a:r>
            <a:endParaRPr lang="en-US"/>
          </a:p>
        </p:txBody>
      </p:sp>
      <p:pic>
        <p:nvPicPr>
          <p:cNvPr id="14" name="Graphic 13">
            <a:extLst>
              <a:ext uri="{FF2B5EF4-FFF2-40B4-BE49-F238E27FC236}">
                <a16:creationId xmlns:a16="http://schemas.microsoft.com/office/drawing/2014/main" id="{DA7F623C-A8D9-C617-D1F5-E0FD9101D9A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91112" y="5908675"/>
            <a:ext cx="1985889" cy="733424"/>
          </a:xfrm>
          <a:prstGeom prst="rect">
            <a:avLst/>
          </a:prstGeom>
        </p:spPr>
      </p:pic>
      <p:sp>
        <p:nvSpPr>
          <p:cNvPr id="16" name="Text Placeholder 7">
            <a:extLst>
              <a:ext uri="{FF2B5EF4-FFF2-40B4-BE49-F238E27FC236}">
                <a16:creationId xmlns:a16="http://schemas.microsoft.com/office/drawing/2014/main" id="{88EBF858-2BC2-04F4-5089-171377F419E7}"/>
              </a:ext>
            </a:extLst>
          </p:cNvPr>
          <p:cNvSpPr>
            <a:spLocks noGrp="1"/>
          </p:cNvSpPr>
          <p:nvPr>
            <p:ph type="body" sz="quarter" idx="11" hasCustomPrompt="1"/>
          </p:nvPr>
        </p:nvSpPr>
        <p:spPr>
          <a:xfrm>
            <a:off x="1847877" y="2143558"/>
            <a:ext cx="3828094" cy="3765117"/>
          </a:xfrm>
        </p:spPr>
        <p:txBody>
          <a:bodyPr wrap="square" lIns="36000" tIns="0" rIns="72000" bIns="36000" numCol="1" spcCol="396000">
            <a:noAutofit/>
          </a:bodyPr>
          <a:lstStyle>
            <a:lvl1pPr marL="0" indent="0">
              <a:lnSpc>
                <a:spcPts val="1800"/>
              </a:lnSpc>
              <a:spcAft>
                <a:spcPts val="800"/>
              </a:spcAft>
              <a:buNone/>
              <a:defRPr sz="12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p:txBody>
      </p:sp>
      <p:sp>
        <p:nvSpPr>
          <p:cNvPr id="23" name="Text Placeholder 7">
            <a:extLst>
              <a:ext uri="{FF2B5EF4-FFF2-40B4-BE49-F238E27FC236}">
                <a16:creationId xmlns:a16="http://schemas.microsoft.com/office/drawing/2014/main" id="{1B87B36F-C804-B897-49DF-56057CF47541}"/>
              </a:ext>
            </a:extLst>
          </p:cNvPr>
          <p:cNvSpPr>
            <a:spLocks noGrp="1"/>
          </p:cNvSpPr>
          <p:nvPr>
            <p:ph type="body" sz="quarter" idx="12" hasCustomPrompt="1"/>
          </p:nvPr>
        </p:nvSpPr>
        <p:spPr>
          <a:xfrm>
            <a:off x="6118794" y="2143559"/>
            <a:ext cx="4140327" cy="3616438"/>
          </a:xfrm>
        </p:spPr>
        <p:txBody>
          <a:bodyPr wrap="square" lIns="36000" tIns="0" rIns="72000" bIns="36000" numCol="1" spcCol="396000">
            <a:noAutofit/>
          </a:bodyPr>
          <a:lstStyle>
            <a:lvl1pPr marL="171450" indent="-171450">
              <a:lnSpc>
                <a:spcPts val="1800"/>
              </a:lnSpc>
              <a:spcAft>
                <a:spcPts val="800"/>
              </a:spcAft>
              <a:buFont typeface="Arial" panose="020B0604020202020204" pitchFamily="34" charset="0"/>
              <a:buChar char="•"/>
              <a:defRPr sz="12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a:t>
            </a:r>
          </a:p>
          <a:p>
            <a:pPr lvl="0"/>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 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p:txBody>
      </p:sp>
    </p:spTree>
    <p:extLst>
      <p:ext uri="{BB962C8B-B14F-4D97-AF65-F5344CB8AC3E}">
        <p14:creationId xmlns:p14="http://schemas.microsoft.com/office/powerpoint/2010/main" val="2761223207"/>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ext - Li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FC036E-B637-E0A2-7D91-C75A12DE48BC}"/>
              </a:ext>
            </a:extLst>
          </p:cNvPr>
          <p:cNvSpPr/>
          <p:nvPr userDrawn="1"/>
        </p:nvSpPr>
        <p:spPr>
          <a:xfrm>
            <a:off x="997526" y="-1"/>
            <a:ext cx="11194473" cy="6858001"/>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b="0" cap="none" spc="0">
              <a:ln>
                <a:noFill/>
              </a:ln>
              <a:solidFill>
                <a:schemeClr val="tx1"/>
              </a:solidFill>
              <a:effectLst/>
            </a:endParaRPr>
          </a:p>
        </p:txBody>
      </p:sp>
      <p:sp>
        <p:nvSpPr>
          <p:cNvPr id="12" name="Title 1">
            <a:extLst>
              <a:ext uri="{FF2B5EF4-FFF2-40B4-BE49-F238E27FC236}">
                <a16:creationId xmlns:a16="http://schemas.microsoft.com/office/drawing/2014/main" id="{CB0DB3C4-A4D1-4B0C-8D10-27F4CBCAC126}"/>
              </a:ext>
            </a:extLst>
          </p:cNvPr>
          <p:cNvSpPr>
            <a:spLocks noGrp="1"/>
          </p:cNvSpPr>
          <p:nvPr>
            <p:ph type="title" hasCustomPrompt="1"/>
          </p:nvPr>
        </p:nvSpPr>
        <p:spPr>
          <a:xfrm>
            <a:off x="1881330" y="629537"/>
            <a:ext cx="4386119" cy="1040459"/>
          </a:xfrm>
          <a:noFill/>
          <a:ln w="60325">
            <a:noFill/>
          </a:ln>
        </p:spPr>
        <p:txBody>
          <a:bodyPr lIns="36000" tIns="108000" rIns="36000" bIns="108000">
            <a:noAutofit/>
          </a:bodyPr>
          <a:lstStyle>
            <a:lvl1pPr>
              <a:lnSpc>
                <a:spcPts val="3900"/>
              </a:lnSpc>
              <a:defRPr sz="4400">
                <a:ln>
                  <a:noFill/>
                </a:ln>
                <a:solidFill>
                  <a:schemeClr val="tx1"/>
                </a:solidFill>
              </a:defRPr>
            </a:lvl1pPr>
          </a:lstStyle>
          <a:p>
            <a:r>
              <a:rPr lang="en-GB"/>
              <a:t>USE THIS TYPE OF PAGE</a:t>
            </a:r>
            <a:br>
              <a:rPr lang="en-GB"/>
            </a:br>
            <a:r>
              <a:rPr lang="en-GB"/>
              <a:t>for basic format</a:t>
            </a:r>
            <a:endParaRPr lang="en-US"/>
          </a:p>
        </p:txBody>
      </p:sp>
      <p:sp>
        <p:nvSpPr>
          <p:cNvPr id="17" name="Text Placeholder 7">
            <a:extLst>
              <a:ext uri="{FF2B5EF4-FFF2-40B4-BE49-F238E27FC236}">
                <a16:creationId xmlns:a16="http://schemas.microsoft.com/office/drawing/2014/main" id="{7F8567C1-5930-4A17-42BC-FB5625159881}"/>
              </a:ext>
            </a:extLst>
          </p:cNvPr>
          <p:cNvSpPr>
            <a:spLocks noGrp="1"/>
          </p:cNvSpPr>
          <p:nvPr>
            <p:ph type="body" sz="quarter" idx="11" hasCustomPrompt="1"/>
          </p:nvPr>
        </p:nvSpPr>
        <p:spPr>
          <a:xfrm>
            <a:off x="1881330" y="2578457"/>
            <a:ext cx="8143615" cy="2740676"/>
          </a:xfrm>
        </p:spPr>
        <p:txBody>
          <a:bodyPr wrap="square" lIns="36000" tIns="0" rIns="108000" bIns="36000" numCol="2" spcCol="396000">
            <a:noAutofit/>
          </a:bodyPr>
          <a:lstStyle>
            <a:lvl1pPr marL="0" indent="0">
              <a:lnSpc>
                <a:spcPts val="2000"/>
              </a:lnSpc>
              <a:spcAft>
                <a:spcPts val="800"/>
              </a:spcAft>
              <a:buNone/>
              <a:defRPr sz="15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 </a:t>
            </a:r>
          </a:p>
          <a:p>
            <a:pPr lvl="0"/>
            <a:endParaRPr lang="en-US"/>
          </a:p>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endParaRPr lang="en-US"/>
          </a:p>
        </p:txBody>
      </p:sp>
      <p:pic>
        <p:nvPicPr>
          <p:cNvPr id="14" name="Graphic 13">
            <a:extLst>
              <a:ext uri="{FF2B5EF4-FFF2-40B4-BE49-F238E27FC236}">
                <a16:creationId xmlns:a16="http://schemas.microsoft.com/office/drawing/2014/main" id="{DA7F623C-A8D9-C617-D1F5-E0FD9101D9A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91112" y="5908675"/>
            <a:ext cx="1985889" cy="733424"/>
          </a:xfrm>
          <a:prstGeom prst="rect">
            <a:avLst/>
          </a:prstGeom>
        </p:spPr>
      </p:pic>
    </p:spTree>
    <p:extLst>
      <p:ext uri="{BB962C8B-B14F-4D97-AF65-F5344CB8AC3E}">
        <p14:creationId xmlns:p14="http://schemas.microsoft.com/office/powerpoint/2010/main" val="821909044"/>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Bullet Points - Li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FC036E-B637-E0A2-7D91-C75A12DE48BC}"/>
              </a:ext>
            </a:extLst>
          </p:cNvPr>
          <p:cNvSpPr/>
          <p:nvPr userDrawn="1"/>
        </p:nvSpPr>
        <p:spPr>
          <a:xfrm>
            <a:off x="997526" y="-1"/>
            <a:ext cx="11194473" cy="6858001"/>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b="0" cap="none" spc="0">
              <a:ln>
                <a:noFill/>
              </a:ln>
              <a:solidFill>
                <a:schemeClr val="tx1"/>
              </a:solidFill>
              <a:effectLst/>
            </a:endParaRPr>
          </a:p>
        </p:txBody>
      </p:sp>
      <p:sp>
        <p:nvSpPr>
          <p:cNvPr id="12" name="Title 1">
            <a:extLst>
              <a:ext uri="{FF2B5EF4-FFF2-40B4-BE49-F238E27FC236}">
                <a16:creationId xmlns:a16="http://schemas.microsoft.com/office/drawing/2014/main" id="{CB0DB3C4-A4D1-4B0C-8D10-27F4CBCAC126}"/>
              </a:ext>
            </a:extLst>
          </p:cNvPr>
          <p:cNvSpPr>
            <a:spLocks noGrp="1"/>
          </p:cNvSpPr>
          <p:nvPr>
            <p:ph type="title" hasCustomPrompt="1"/>
          </p:nvPr>
        </p:nvSpPr>
        <p:spPr>
          <a:xfrm>
            <a:off x="1881330" y="629537"/>
            <a:ext cx="4386119" cy="1040460"/>
          </a:xfrm>
          <a:noFill/>
          <a:ln w="60325">
            <a:noFill/>
          </a:ln>
        </p:spPr>
        <p:txBody>
          <a:bodyPr lIns="36000" tIns="108000" rIns="36000" bIns="108000">
            <a:noAutofit/>
          </a:bodyPr>
          <a:lstStyle>
            <a:lvl1pPr>
              <a:lnSpc>
                <a:spcPts val="3900"/>
              </a:lnSpc>
              <a:defRPr sz="4400">
                <a:ln>
                  <a:noFill/>
                </a:ln>
                <a:solidFill>
                  <a:schemeClr val="tx1"/>
                </a:solidFill>
              </a:defRPr>
            </a:lvl1pPr>
          </a:lstStyle>
          <a:p>
            <a:r>
              <a:rPr lang="en-GB"/>
              <a:t>USE THIS TYPE OF PAGE</a:t>
            </a:r>
            <a:br>
              <a:rPr lang="en-GB"/>
            </a:br>
            <a:r>
              <a:rPr lang="en-GB"/>
              <a:t>for basic format</a:t>
            </a:r>
            <a:endParaRPr lang="en-US"/>
          </a:p>
        </p:txBody>
      </p:sp>
      <p:sp>
        <p:nvSpPr>
          <p:cNvPr id="17" name="Text Placeholder 7">
            <a:extLst>
              <a:ext uri="{FF2B5EF4-FFF2-40B4-BE49-F238E27FC236}">
                <a16:creationId xmlns:a16="http://schemas.microsoft.com/office/drawing/2014/main" id="{7F8567C1-5930-4A17-42BC-FB5625159881}"/>
              </a:ext>
            </a:extLst>
          </p:cNvPr>
          <p:cNvSpPr>
            <a:spLocks noGrp="1"/>
          </p:cNvSpPr>
          <p:nvPr>
            <p:ph type="body" sz="quarter" idx="11" hasCustomPrompt="1"/>
          </p:nvPr>
        </p:nvSpPr>
        <p:spPr>
          <a:xfrm>
            <a:off x="1881331" y="2578457"/>
            <a:ext cx="6582446" cy="3327696"/>
          </a:xfrm>
        </p:spPr>
        <p:txBody>
          <a:bodyPr wrap="square" lIns="36000" tIns="0" rIns="108000" bIns="36000" numCol="1" spcCol="396000">
            <a:noAutofit/>
          </a:bodyPr>
          <a:lstStyle>
            <a:lvl1pPr marL="285750" indent="-285750">
              <a:lnSpc>
                <a:spcPts val="2000"/>
              </a:lnSpc>
              <a:spcAft>
                <a:spcPts val="800"/>
              </a:spcAft>
              <a:buFont typeface="Arial" panose="020B0604020202020204" pitchFamily="34" charset="0"/>
              <a:buChar char="•"/>
              <a:defRPr sz="15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a:t>
            </a:r>
          </a:p>
          <a:p>
            <a:pPr lvl="0"/>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a:t>
            </a:r>
          </a:p>
          <a:p>
            <a:pPr lvl="0"/>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p:txBody>
      </p:sp>
      <p:pic>
        <p:nvPicPr>
          <p:cNvPr id="14" name="Graphic 13">
            <a:extLst>
              <a:ext uri="{FF2B5EF4-FFF2-40B4-BE49-F238E27FC236}">
                <a16:creationId xmlns:a16="http://schemas.microsoft.com/office/drawing/2014/main" id="{DA7F623C-A8D9-C617-D1F5-E0FD9101D9A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91112" y="5908675"/>
            <a:ext cx="1985889" cy="733424"/>
          </a:xfrm>
          <a:prstGeom prst="rect">
            <a:avLst/>
          </a:prstGeom>
        </p:spPr>
      </p:pic>
    </p:spTree>
    <p:extLst>
      <p:ext uri="{BB962C8B-B14F-4D97-AF65-F5344CB8AC3E}">
        <p14:creationId xmlns:p14="http://schemas.microsoft.com/office/powerpoint/2010/main" val="468512551"/>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Extra Content - Li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FC036E-B637-E0A2-7D91-C75A12DE48BC}"/>
              </a:ext>
            </a:extLst>
          </p:cNvPr>
          <p:cNvSpPr/>
          <p:nvPr userDrawn="1"/>
        </p:nvSpPr>
        <p:spPr>
          <a:xfrm>
            <a:off x="997527" y="0"/>
            <a:ext cx="11194473" cy="6858001"/>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b="0" cap="none" spc="0">
              <a:ln>
                <a:noFill/>
              </a:ln>
              <a:solidFill>
                <a:schemeClr val="tx1"/>
              </a:solidFill>
              <a:effectLst/>
            </a:endParaRPr>
          </a:p>
        </p:txBody>
      </p:sp>
      <p:sp>
        <p:nvSpPr>
          <p:cNvPr id="12" name="Title 1">
            <a:extLst>
              <a:ext uri="{FF2B5EF4-FFF2-40B4-BE49-F238E27FC236}">
                <a16:creationId xmlns:a16="http://schemas.microsoft.com/office/drawing/2014/main" id="{CB0DB3C4-A4D1-4B0C-8D10-27F4CBCAC126}"/>
              </a:ext>
            </a:extLst>
          </p:cNvPr>
          <p:cNvSpPr>
            <a:spLocks noGrp="1"/>
          </p:cNvSpPr>
          <p:nvPr>
            <p:ph type="title" hasCustomPrompt="1"/>
          </p:nvPr>
        </p:nvSpPr>
        <p:spPr>
          <a:xfrm>
            <a:off x="1881331" y="629537"/>
            <a:ext cx="5188542" cy="1040460"/>
          </a:xfrm>
          <a:noFill/>
          <a:ln w="60325">
            <a:noFill/>
          </a:ln>
        </p:spPr>
        <p:txBody>
          <a:bodyPr lIns="36000" tIns="108000" rIns="36000" bIns="108000">
            <a:noAutofit/>
          </a:bodyPr>
          <a:lstStyle>
            <a:lvl1pPr>
              <a:lnSpc>
                <a:spcPts val="3900"/>
              </a:lnSpc>
              <a:defRPr sz="4400">
                <a:ln>
                  <a:noFill/>
                </a:ln>
                <a:solidFill>
                  <a:schemeClr val="tx1"/>
                </a:solidFill>
              </a:defRPr>
            </a:lvl1pPr>
          </a:lstStyle>
          <a:p>
            <a:r>
              <a:rPr lang="en-GB"/>
              <a:t>USE THIS TYPE OF PAGE FOR LARGER AMOUNTS OF COPY</a:t>
            </a:r>
            <a:endParaRPr lang="en-US"/>
          </a:p>
        </p:txBody>
      </p:sp>
      <p:pic>
        <p:nvPicPr>
          <p:cNvPr id="14" name="Graphic 13">
            <a:extLst>
              <a:ext uri="{FF2B5EF4-FFF2-40B4-BE49-F238E27FC236}">
                <a16:creationId xmlns:a16="http://schemas.microsoft.com/office/drawing/2014/main" id="{DA7F623C-A8D9-C617-D1F5-E0FD9101D9A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91112" y="5908675"/>
            <a:ext cx="1985889" cy="733424"/>
          </a:xfrm>
          <a:prstGeom prst="rect">
            <a:avLst/>
          </a:prstGeom>
        </p:spPr>
      </p:pic>
      <p:sp>
        <p:nvSpPr>
          <p:cNvPr id="16" name="Text Placeholder 7">
            <a:extLst>
              <a:ext uri="{FF2B5EF4-FFF2-40B4-BE49-F238E27FC236}">
                <a16:creationId xmlns:a16="http://schemas.microsoft.com/office/drawing/2014/main" id="{88EBF858-2BC2-04F4-5089-171377F419E7}"/>
              </a:ext>
            </a:extLst>
          </p:cNvPr>
          <p:cNvSpPr>
            <a:spLocks noGrp="1"/>
          </p:cNvSpPr>
          <p:nvPr>
            <p:ph type="body" sz="quarter" idx="11" hasCustomPrompt="1"/>
          </p:nvPr>
        </p:nvSpPr>
        <p:spPr>
          <a:xfrm>
            <a:off x="1847877" y="2143558"/>
            <a:ext cx="3828094" cy="3765117"/>
          </a:xfrm>
        </p:spPr>
        <p:txBody>
          <a:bodyPr wrap="square" lIns="36000" tIns="0" rIns="72000" bIns="36000" numCol="1" spcCol="396000">
            <a:noAutofit/>
          </a:bodyPr>
          <a:lstStyle>
            <a:lvl1pPr marL="0" indent="0">
              <a:lnSpc>
                <a:spcPts val="1800"/>
              </a:lnSpc>
              <a:spcAft>
                <a:spcPts val="800"/>
              </a:spcAft>
              <a:buNone/>
              <a:defRPr sz="12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p:txBody>
      </p:sp>
      <p:sp>
        <p:nvSpPr>
          <p:cNvPr id="23" name="Text Placeholder 7">
            <a:extLst>
              <a:ext uri="{FF2B5EF4-FFF2-40B4-BE49-F238E27FC236}">
                <a16:creationId xmlns:a16="http://schemas.microsoft.com/office/drawing/2014/main" id="{1B87B36F-C804-B897-49DF-56057CF47541}"/>
              </a:ext>
            </a:extLst>
          </p:cNvPr>
          <p:cNvSpPr>
            <a:spLocks noGrp="1"/>
          </p:cNvSpPr>
          <p:nvPr>
            <p:ph type="body" sz="quarter" idx="12" hasCustomPrompt="1"/>
          </p:nvPr>
        </p:nvSpPr>
        <p:spPr>
          <a:xfrm>
            <a:off x="6118794" y="2143559"/>
            <a:ext cx="4140327" cy="3616438"/>
          </a:xfrm>
        </p:spPr>
        <p:txBody>
          <a:bodyPr wrap="square" lIns="36000" tIns="0" rIns="72000" bIns="36000" numCol="1" spcCol="396000">
            <a:noAutofit/>
          </a:bodyPr>
          <a:lstStyle>
            <a:lvl1pPr marL="171450" indent="-171450">
              <a:lnSpc>
                <a:spcPts val="1800"/>
              </a:lnSpc>
              <a:spcAft>
                <a:spcPts val="800"/>
              </a:spcAft>
              <a:buFont typeface="Arial" panose="020B0604020202020204" pitchFamily="34" charset="0"/>
              <a:buChar char="•"/>
              <a:defRPr sz="12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a:t>
            </a:r>
          </a:p>
          <a:p>
            <a:pPr lvl="0"/>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 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p:txBody>
      </p:sp>
    </p:spTree>
    <p:extLst>
      <p:ext uri="{BB962C8B-B14F-4D97-AF65-F5344CB8AC3E}">
        <p14:creationId xmlns:p14="http://schemas.microsoft.com/office/powerpoint/2010/main" val="3389198470"/>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168E45-272A-413C-8E39-3553E9CF16BD}" type="datetime1">
              <a:rPr lang="en-IE" smtClean="0"/>
              <a:t>27/06/2023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53B98DA-5F95-4346-8AD8-C1D6DB8E3FCC}" type="slidenum">
              <a:rPr lang="en-IE" smtClean="0"/>
              <a:t>‹#›</a:t>
            </a:fld>
            <a:endParaRPr lang="en-IE"/>
          </a:p>
        </p:txBody>
      </p:sp>
    </p:spTree>
    <p:extLst>
      <p:ext uri="{BB962C8B-B14F-4D97-AF65-F5344CB8AC3E}">
        <p14:creationId xmlns:p14="http://schemas.microsoft.com/office/powerpoint/2010/main" val="3879731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ext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FC036E-B637-E0A2-7D91-C75A12DE48BC}"/>
              </a:ext>
            </a:extLst>
          </p:cNvPr>
          <p:cNvSpPr/>
          <p:nvPr userDrawn="1"/>
        </p:nvSpPr>
        <p:spPr>
          <a:xfrm>
            <a:off x="997526" y="-1"/>
            <a:ext cx="11194473" cy="6858001"/>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b="0" cap="none" spc="0">
              <a:ln>
                <a:noFill/>
              </a:ln>
              <a:solidFill>
                <a:schemeClr val="tx1"/>
              </a:solidFill>
              <a:effectLst/>
            </a:endParaRPr>
          </a:p>
        </p:txBody>
      </p:sp>
      <p:sp>
        <p:nvSpPr>
          <p:cNvPr id="12" name="Title 1">
            <a:extLst>
              <a:ext uri="{FF2B5EF4-FFF2-40B4-BE49-F238E27FC236}">
                <a16:creationId xmlns:a16="http://schemas.microsoft.com/office/drawing/2014/main" id="{CB0DB3C4-A4D1-4B0C-8D10-27F4CBCAC126}"/>
              </a:ext>
            </a:extLst>
          </p:cNvPr>
          <p:cNvSpPr>
            <a:spLocks noGrp="1"/>
          </p:cNvSpPr>
          <p:nvPr>
            <p:ph type="title" hasCustomPrompt="1"/>
          </p:nvPr>
        </p:nvSpPr>
        <p:spPr>
          <a:xfrm>
            <a:off x="1881330" y="629537"/>
            <a:ext cx="4386119" cy="1040459"/>
          </a:xfrm>
          <a:noFill/>
          <a:ln w="60325">
            <a:noFill/>
          </a:ln>
        </p:spPr>
        <p:txBody>
          <a:bodyPr lIns="36000" tIns="108000" rIns="36000" bIns="108000">
            <a:noAutofit/>
          </a:bodyPr>
          <a:lstStyle>
            <a:lvl1pPr>
              <a:lnSpc>
                <a:spcPts val="3900"/>
              </a:lnSpc>
              <a:defRPr sz="4400">
                <a:ln>
                  <a:noFill/>
                </a:ln>
                <a:solidFill>
                  <a:schemeClr val="tx1"/>
                </a:solidFill>
              </a:defRPr>
            </a:lvl1pPr>
          </a:lstStyle>
          <a:p>
            <a:r>
              <a:rPr lang="en-GB"/>
              <a:t>USE THIS TYPE OF PAGE</a:t>
            </a:r>
            <a:br>
              <a:rPr lang="en-GB"/>
            </a:br>
            <a:r>
              <a:rPr lang="en-GB"/>
              <a:t>for basic format</a:t>
            </a:r>
            <a:endParaRPr lang="en-US"/>
          </a:p>
        </p:txBody>
      </p:sp>
      <p:sp>
        <p:nvSpPr>
          <p:cNvPr id="17" name="Text Placeholder 7">
            <a:extLst>
              <a:ext uri="{FF2B5EF4-FFF2-40B4-BE49-F238E27FC236}">
                <a16:creationId xmlns:a16="http://schemas.microsoft.com/office/drawing/2014/main" id="{7F8567C1-5930-4A17-42BC-FB5625159881}"/>
              </a:ext>
            </a:extLst>
          </p:cNvPr>
          <p:cNvSpPr>
            <a:spLocks noGrp="1"/>
          </p:cNvSpPr>
          <p:nvPr>
            <p:ph type="body" sz="quarter" idx="11" hasCustomPrompt="1"/>
          </p:nvPr>
        </p:nvSpPr>
        <p:spPr>
          <a:xfrm>
            <a:off x="1881330" y="2578457"/>
            <a:ext cx="8143615" cy="2740676"/>
          </a:xfrm>
        </p:spPr>
        <p:txBody>
          <a:bodyPr wrap="square" lIns="36000" tIns="0" rIns="108000" bIns="36000" numCol="2" spcCol="396000">
            <a:noAutofit/>
          </a:bodyPr>
          <a:lstStyle>
            <a:lvl1pPr marL="0" indent="0">
              <a:lnSpc>
                <a:spcPts val="2000"/>
              </a:lnSpc>
              <a:spcAft>
                <a:spcPts val="800"/>
              </a:spcAft>
              <a:buNone/>
              <a:defRPr sz="15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 </a:t>
            </a:r>
          </a:p>
          <a:p>
            <a:pPr lvl="0"/>
            <a:endParaRPr lang="en-US"/>
          </a:p>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endParaRPr lang="en-US"/>
          </a:p>
        </p:txBody>
      </p:sp>
      <p:pic>
        <p:nvPicPr>
          <p:cNvPr id="14" name="Graphic 13">
            <a:extLst>
              <a:ext uri="{FF2B5EF4-FFF2-40B4-BE49-F238E27FC236}">
                <a16:creationId xmlns:a16="http://schemas.microsoft.com/office/drawing/2014/main" id="{DA7F623C-A8D9-C617-D1F5-E0FD9101D9A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91112" y="5908675"/>
            <a:ext cx="1985889" cy="733424"/>
          </a:xfrm>
          <a:prstGeom prst="rect">
            <a:avLst/>
          </a:prstGeom>
        </p:spPr>
      </p:pic>
    </p:spTree>
    <p:extLst>
      <p:ext uri="{BB962C8B-B14F-4D97-AF65-F5344CB8AC3E}">
        <p14:creationId xmlns:p14="http://schemas.microsoft.com/office/powerpoint/2010/main" val="780456669"/>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Bullet Points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FC036E-B637-E0A2-7D91-C75A12DE48BC}"/>
              </a:ext>
            </a:extLst>
          </p:cNvPr>
          <p:cNvSpPr/>
          <p:nvPr userDrawn="1"/>
        </p:nvSpPr>
        <p:spPr>
          <a:xfrm>
            <a:off x="997526" y="-1"/>
            <a:ext cx="11194473" cy="6858001"/>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b="0" cap="none" spc="0">
              <a:ln>
                <a:noFill/>
              </a:ln>
              <a:solidFill>
                <a:schemeClr val="tx1"/>
              </a:solidFill>
              <a:effectLst/>
            </a:endParaRPr>
          </a:p>
        </p:txBody>
      </p:sp>
      <p:sp>
        <p:nvSpPr>
          <p:cNvPr id="12" name="Title 1">
            <a:extLst>
              <a:ext uri="{FF2B5EF4-FFF2-40B4-BE49-F238E27FC236}">
                <a16:creationId xmlns:a16="http://schemas.microsoft.com/office/drawing/2014/main" id="{CB0DB3C4-A4D1-4B0C-8D10-27F4CBCAC126}"/>
              </a:ext>
            </a:extLst>
          </p:cNvPr>
          <p:cNvSpPr>
            <a:spLocks noGrp="1"/>
          </p:cNvSpPr>
          <p:nvPr>
            <p:ph type="title" hasCustomPrompt="1"/>
          </p:nvPr>
        </p:nvSpPr>
        <p:spPr>
          <a:xfrm>
            <a:off x="1881330" y="629537"/>
            <a:ext cx="4386119" cy="1040460"/>
          </a:xfrm>
          <a:noFill/>
          <a:ln w="60325">
            <a:noFill/>
          </a:ln>
        </p:spPr>
        <p:txBody>
          <a:bodyPr lIns="36000" tIns="108000" rIns="36000" bIns="108000">
            <a:noAutofit/>
          </a:bodyPr>
          <a:lstStyle>
            <a:lvl1pPr>
              <a:lnSpc>
                <a:spcPts val="3900"/>
              </a:lnSpc>
              <a:defRPr sz="4400">
                <a:ln>
                  <a:noFill/>
                </a:ln>
                <a:solidFill>
                  <a:schemeClr val="tx1"/>
                </a:solidFill>
              </a:defRPr>
            </a:lvl1pPr>
          </a:lstStyle>
          <a:p>
            <a:r>
              <a:rPr lang="en-GB"/>
              <a:t>USE THIS TYPE OF PAGE</a:t>
            </a:r>
            <a:br>
              <a:rPr lang="en-GB"/>
            </a:br>
            <a:r>
              <a:rPr lang="en-GB"/>
              <a:t>for basic format</a:t>
            </a:r>
            <a:endParaRPr lang="en-US"/>
          </a:p>
        </p:txBody>
      </p:sp>
      <p:sp>
        <p:nvSpPr>
          <p:cNvPr id="17" name="Text Placeholder 7">
            <a:extLst>
              <a:ext uri="{FF2B5EF4-FFF2-40B4-BE49-F238E27FC236}">
                <a16:creationId xmlns:a16="http://schemas.microsoft.com/office/drawing/2014/main" id="{7F8567C1-5930-4A17-42BC-FB5625159881}"/>
              </a:ext>
            </a:extLst>
          </p:cNvPr>
          <p:cNvSpPr>
            <a:spLocks noGrp="1"/>
          </p:cNvSpPr>
          <p:nvPr>
            <p:ph type="body" sz="quarter" idx="11" hasCustomPrompt="1"/>
          </p:nvPr>
        </p:nvSpPr>
        <p:spPr>
          <a:xfrm>
            <a:off x="1881331" y="2578457"/>
            <a:ext cx="6582446" cy="3327696"/>
          </a:xfrm>
        </p:spPr>
        <p:txBody>
          <a:bodyPr wrap="square" lIns="36000" tIns="0" rIns="108000" bIns="36000" numCol="1" spcCol="396000">
            <a:noAutofit/>
          </a:bodyPr>
          <a:lstStyle>
            <a:lvl1pPr marL="285750" indent="-285750">
              <a:lnSpc>
                <a:spcPts val="2000"/>
              </a:lnSpc>
              <a:spcAft>
                <a:spcPts val="800"/>
              </a:spcAft>
              <a:buFont typeface="Arial" panose="020B0604020202020204" pitchFamily="34" charset="0"/>
              <a:buChar char="•"/>
              <a:defRPr sz="15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a:t>
            </a:r>
          </a:p>
          <a:p>
            <a:pPr lvl="0"/>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a:t>
            </a:r>
          </a:p>
          <a:p>
            <a:pPr lvl="0"/>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p:txBody>
      </p:sp>
      <p:pic>
        <p:nvPicPr>
          <p:cNvPr id="14" name="Graphic 13">
            <a:extLst>
              <a:ext uri="{FF2B5EF4-FFF2-40B4-BE49-F238E27FC236}">
                <a16:creationId xmlns:a16="http://schemas.microsoft.com/office/drawing/2014/main" id="{DA7F623C-A8D9-C617-D1F5-E0FD9101D9A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91112" y="5908675"/>
            <a:ext cx="1985889" cy="733424"/>
          </a:xfrm>
          <a:prstGeom prst="rect">
            <a:avLst/>
          </a:prstGeom>
        </p:spPr>
      </p:pic>
    </p:spTree>
    <p:extLst>
      <p:ext uri="{BB962C8B-B14F-4D97-AF65-F5344CB8AC3E}">
        <p14:creationId xmlns:p14="http://schemas.microsoft.com/office/powerpoint/2010/main" val="1612877426"/>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Extra Content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FC036E-B637-E0A2-7D91-C75A12DE48BC}"/>
              </a:ext>
            </a:extLst>
          </p:cNvPr>
          <p:cNvSpPr/>
          <p:nvPr userDrawn="1"/>
        </p:nvSpPr>
        <p:spPr>
          <a:xfrm>
            <a:off x="997527" y="0"/>
            <a:ext cx="11194473" cy="6858001"/>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b="0" cap="none" spc="0">
              <a:ln>
                <a:noFill/>
              </a:ln>
              <a:solidFill>
                <a:schemeClr val="tx1"/>
              </a:solidFill>
              <a:effectLst/>
            </a:endParaRPr>
          </a:p>
        </p:txBody>
      </p:sp>
      <p:sp>
        <p:nvSpPr>
          <p:cNvPr id="12" name="Title 1">
            <a:extLst>
              <a:ext uri="{FF2B5EF4-FFF2-40B4-BE49-F238E27FC236}">
                <a16:creationId xmlns:a16="http://schemas.microsoft.com/office/drawing/2014/main" id="{CB0DB3C4-A4D1-4B0C-8D10-27F4CBCAC126}"/>
              </a:ext>
            </a:extLst>
          </p:cNvPr>
          <p:cNvSpPr>
            <a:spLocks noGrp="1"/>
          </p:cNvSpPr>
          <p:nvPr>
            <p:ph type="title" hasCustomPrompt="1"/>
          </p:nvPr>
        </p:nvSpPr>
        <p:spPr>
          <a:xfrm>
            <a:off x="1881331" y="629537"/>
            <a:ext cx="5188542" cy="1040460"/>
          </a:xfrm>
          <a:noFill/>
          <a:ln w="60325">
            <a:noFill/>
          </a:ln>
        </p:spPr>
        <p:txBody>
          <a:bodyPr lIns="36000" tIns="108000" rIns="36000" bIns="108000">
            <a:noAutofit/>
          </a:bodyPr>
          <a:lstStyle>
            <a:lvl1pPr>
              <a:lnSpc>
                <a:spcPts val="3900"/>
              </a:lnSpc>
              <a:defRPr sz="4400">
                <a:ln>
                  <a:noFill/>
                </a:ln>
                <a:solidFill>
                  <a:schemeClr val="tx1"/>
                </a:solidFill>
              </a:defRPr>
            </a:lvl1pPr>
          </a:lstStyle>
          <a:p>
            <a:r>
              <a:rPr lang="en-GB"/>
              <a:t>USE THIS TYPE OF PAGE FOR LARGER AMOUNTS OF COPY</a:t>
            </a:r>
            <a:endParaRPr lang="en-US"/>
          </a:p>
        </p:txBody>
      </p:sp>
      <p:pic>
        <p:nvPicPr>
          <p:cNvPr id="14" name="Graphic 13">
            <a:extLst>
              <a:ext uri="{FF2B5EF4-FFF2-40B4-BE49-F238E27FC236}">
                <a16:creationId xmlns:a16="http://schemas.microsoft.com/office/drawing/2014/main" id="{DA7F623C-A8D9-C617-D1F5-E0FD9101D9A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91112" y="5908675"/>
            <a:ext cx="1985889" cy="733424"/>
          </a:xfrm>
          <a:prstGeom prst="rect">
            <a:avLst/>
          </a:prstGeom>
        </p:spPr>
      </p:pic>
      <p:sp>
        <p:nvSpPr>
          <p:cNvPr id="16" name="Text Placeholder 7">
            <a:extLst>
              <a:ext uri="{FF2B5EF4-FFF2-40B4-BE49-F238E27FC236}">
                <a16:creationId xmlns:a16="http://schemas.microsoft.com/office/drawing/2014/main" id="{88EBF858-2BC2-04F4-5089-171377F419E7}"/>
              </a:ext>
            </a:extLst>
          </p:cNvPr>
          <p:cNvSpPr>
            <a:spLocks noGrp="1"/>
          </p:cNvSpPr>
          <p:nvPr>
            <p:ph type="body" sz="quarter" idx="11" hasCustomPrompt="1"/>
          </p:nvPr>
        </p:nvSpPr>
        <p:spPr>
          <a:xfrm>
            <a:off x="1847877" y="2143558"/>
            <a:ext cx="3828094" cy="3765117"/>
          </a:xfrm>
        </p:spPr>
        <p:txBody>
          <a:bodyPr wrap="square" lIns="36000" tIns="0" rIns="72000" bIns="36000" numCol="1" spcCol="396000">
            <a:noAutofit/>
          </a:bodyPr>
          <a:lstStyle>
            <a:lvl1pPr marL="0" indent="0">
              <a:lnSpc>
                <a:spcPts val="1800"/>
              </a:lnSpc>
              <a:spcAft>
                <a:spcPts val="800"/>
              </a:spcAft>
              <a:buNone/>
              <a:defRPr sz="12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p:txBody>
      </p:sp>
      <p:sp>
        <p:nvSpPr>
          <p:cNvPr id="23" name="Text Placeholder 7">
            <a:extLst>
              <a:ext uri="{FF2B5EF4-FFF2-40B4-BE49-F238E27FC236}">
                <a16:creationId xmlns:a16="http://schemas.microsoft.com/office/drawing/2014/main" id="{1B87B36F-C804-B897-49DF-56057CF47541}"/>
              </a:ext>
            </a:extLst>
          </p:cNvPr>
          <p:cNvSpPr>
            <a:spLocks noGrp="1"/>
          </p:cNvSpPr>
          <p:nvPr>
            <p:ph type="body" sz="quarter" idx="12" hasCustomPrompt="1"/>
          </p:nvPr>
        </p:nvSpPr>
        <p:spPr>
          <a:xfrm>
            <a:off x="6118794" y="2143559"/>
            <a:ext cx="4140327" cy="3616438"/>
          </a:xfrm>
        </p:spPr>
        <p:txBody>
          <a:bodyPr wrap="square" lIns="36000" tIns="0" rIns="72000" bIns="36000" numCol="1" spcCol="396000">
            <a:noAutofit/>
          </a:bodyPr>
          <a:lstStyle>
            <a:lvl1pPr marL="171450" indent="-171450">
              <a:lnSpc>
                <a:spcPts val="1800"/>
              </a:lnSpc>
              <a:spcAft>
                <a:spcPts val="800"/>
              </a:spcAft>
              <a:buFont typeface="Arial" panose="020B0604020202020204" pitchFamily="34" charset="0"/>
              <a:buChar char="•"/>
              <a:defRPr sz="12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a:t>
            </a:r>
          </a:p>
          <a:p>
            <a:pPr lvl="0"/>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 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p:txBody>
      </p:sp>
    </p:spTree>
    <p:extLst>
      <p:ext uri="{BB962C8B-B14F-4D97-AF65-F5344CB8AC3E}">
        <p14:creationId xmlns:p14="http://schemas.microsoft.com/office/powerpoint/2010/main" val="989062621"/>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ext - S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B0DB3C4-A4D1-4B0C-8D10-27F4CBCAC126}"/>
              </a:ext>
            </a:extLst>
          </p:cNvPr>
          <p:cNvSpPr>
            <a:spLocks noGrp="1"/>
          </p:cNvSpPr>
          <p:nvPr>
            <p:ph type="title" hasCustomPrompt="1"/>
          </p:nvPr>
        </p:nvSpPr>
        <p:spPr>
          <a:xfrm>
            <a:off x="1881330" y="629537"/>
            <a:ext cx="4386119" cy="1040459"/>
          </a:xfrm>
          <a:noFill/>
          <a:ln w="60325">
            <a:noFill/>
          </a:ln>
        </p:spPr>
        <p:txBody>
          <a:bodyPr lIns="36000" tIns="108000" rIns="36000" bIns="108000">
            <a:noAutofit/>
          </a:bodyPr>
          <a:lstStyle>
            <a:lvl1pPr>
              <a:lnSpc>
                <a:spcPts val="3900"/>
              </a:lnSpc>
              <a:defRPr sz="4400">
                <a:ln>
                  <a:noFill/>
                </a:ln>
                <a:solidFill>
                  <a:schemeClr val="tx1"/>
                </a:solidFill>
              </a:defRPr>
            </a:lvl1pPr>
          </a:lstStyle>
          <a:p>
            <a:r>
              <a:rPr lang="en-GB"/>
              <a:t>USE THIS TYPE OF PAGE</a:t>
            </a:r>
            <a:br>
              <a:rPr lang="en-GB"/>
            </a:br>
            <a:r>
              <a:rPr lang="en-GB"/>
              <a:t>for basic format</a:t>
            </a:r>
            <a:endParaRPr lang="en-US"/>
          </a:p>
        </p:txBody>
      </p:sp>
      <p:sp>
        <p:nvSpPr>
          <p:cNvPr id="17" name="Text Placeholder 7">
            <a:extLst>
              <a:ext uri="{FF2B5EF4-FFF2-40B4-BE49-F238E27FC236}">
                <a16:creationId xmlns:a16="http://schemas.microsoft.com/office/drawing/2014/main" id="{7F8567C1-5930-4A17-42BC-FB5625159881}"/>
              </a:ext>
            </a:extLst>
          </p:cNvPr>
          <p:cNvSpPr>
            <a:spLocks noGrp="1"/>
          </p:cNvSpPr>
          <p:nvPr>
            <p:ph type="body" sz="quarter" idx="11" hasCustomPrompt="1"/>
          </p:nvPr>
        </p:nvSpPr>
        <p:spPr>
          <a:xfrm>
            <a:off x="1881330" y="2578457"/>
            <a:ext cx="8143615" cy="2740676"/>
          </a:xfrm>
        </p:spPr>
        <p:txBody>
          <a:bodyPr wrap="square" lIns="36000" tIns="0" rIns="108000" bIns="36000" numCol="2" spcCol="396000">
            <a:noAutofit/>
          </a:bodyPr>
          <a:lstStyle>
            <a:lvl1pPr marL="0" indent="0">
              <a:lnSpc>
                <a:spcPts val="2000"/>
              </a:lnSpc>
              <a:spcAft>
                <a:spcPts val="800"/>
              </a:spcAft>
              <a:buNone/>
              <a:defRPr sz="15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 </a:t>
            </a:r>
          </a:p>
          <a:p>
            <a:pPr lvl="0"/>
            <a:endParaRPr lang="en-US"/>
          </a:p>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endParaRPr lang="en-US"/>
          </a:p>
        </p:txBody>
      </p:sp>
      <p:pic>
        <p:nvPicPr>
          <p:cNvPr id="14" name="Graphic 13">
            <a:extLst>
              <a:ext uri="{FF2B5EF4-FFF2-40B4-BE49-F238E27FC236}">
                <a16:creationId xmlns:a16="http://schemas.microsoft.com/office/drawing/2014/main" id="{DA7F623C-A8D9-C617-D1F5-E0FD9101D9A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91112" y="5908675"/>
            <a:ext cx="1985889" cy="733424"/>
          </a:xfrm>
          <a:prstGeom prst="rect">
            <a:avLst/>
          </a:prstGeom>
        </p:spPr>
      </p:pic>
    </p:spTree>
    <p:extLst>
      <p:ext uri="{BB962C8B-B14F-4D97-AF65-F5344CB8AC3E}">
        <p14:creationId xmlns:p14="http://schemas.microsoft.com/office/powerpoint/2010/main" val="485908056"/>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Bullet Points - S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FC036E-B637-E0A2-7D91-C75A12DE48BC}"/>
              </a:ext>
            </a:extLst>
          </p:cNvPr>
          <p:cNvSpPr/>
          <p:nvPr userDrawn="1"/>
        </p:nvSpPr>
        <p:spPr>
          <a:xfrm>
            <a:off x="997526" y="-1"/>
            <a:ext cx="11194473" cy="6858001"/>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b="0" cap="none" spc="0">
              <a:ln>
                <a:noFill/>
              </a:ln>
              <a:solidFill>
                <a:schemeClr val="tx1"/>
              </a:solidFill>
              <a:effectLst/>
            </a:endParaRPr>
          </a:p>
        </p:txBody>
      </p:sp>
      <p:sp>
        <p:nvSpPr>
          <p:cNvPr id="12" name="Title 1">
            <a:extLst>
              <a:ext uri="{FF2B5EF4-FFF2-40B4-BE49-F238E27FC236}">
                <a16:creationId xmlns:a16="http://schemas.microsoft.com/office/drawing/2014/main" id="{CB0DB3C4-A4D1-4B0C-8D10-27F4CBCAC126}"/>
              </a:ext>
            </a:extLst>
          </p:cNvPr>
          <p:cNvSpPr>
            <a:spLocks noGrp="1"/>
          </p:cNvSpPr>
          <p:nvPr>
            <p:ph type="title" hasCustomPrompt="1"/>
          </p:nvPr>
        </p:nvSpPr>
        <p:spPr>
          <a:xfrm>
            <a:off x="1881330" y="629537"/>
            <a:ext cx="4386119" cy="1040460"/>
          </a:xfrm>
          <a:noFill/>
          <a:ln w="60325">
            <a:noFill/>
          </a:ln>
        </p:spPr>
        <p:txBody>
          <a:bodyPr lIns="36000" tIns="108000" rIns="36000" bIns="108000">
            <a:noAutofit/>
          </a:bodyPr>
          <a:lstStyle>
            <a:lvl1pPr>
              <a:lnSpc>
                <a:spcPts val="3900"/>
              </a:lnSpc>
              <a:defRPr sz="4400">
                <a:ln>
                  <a:noFill/>
                </a:ln>
                <a:solidFill>
                  <a:schemeClr val="tx1"/>
                </a:solidFill>
              </a:defRPr>
            </a:lvl1pPr>
          </a:lstStyle>
          <a:p>
            <a:r>
              <a:rPr lang="en-GB"/>
              <a:t>USE THIS TYPE OF PAGE</a:t>
            </a:r>
            <a:br>
              <a:rPr lang="en-GB"/>
            </a:br>
            <a:r>
              <a:rPr lang="en-GB"/>
              <a:t>for basic format</a:t>
            </a:r>
            <a:endParaRPr lang="en-US"/>
          </a:p>
        </p:txBody>
      </p:sp>
      <p:sp>
        <p:nvSpPr>
          <p:cNvPr id="17" name="Text Placeholder 7">
            <a:extLst>
              <a:ext uri="{FF2B5EF4-FFF2-40B4-BE49-F238E27FC236}">
                <a16:creationId xmlns:a16="http://schemas.microsoft.com/office/drawing/2014/main" id="{7F8567C1-5930-4A17-42BC-FB5625159881}"/>
              </a:ext>
            </a:extLst>
          </p:cNvPr>
          <p:cNvSpPr>
            <a:spLocks noGrp="1"/>
          </p:cNvSpPr>
          <p:nvPr>
            <p:ph type="body" sz="quarter" idx="11" hasCustomPrompt="1"/>
          </p:nvPr>
        </p:nvSpPr>
        <p:spPr>
          <a:xfrm>
            <a:off x="1881331" y="2578457"/>
            <a:ext cx="6582446" cy="3327696"/>
          </a:xfrm>
        </p:spPr>
        <p:txBody>
          <a:bodyPr wrap="square" lIns="36000" tIns="0" rIns="108000" bIns="36000" numCol="1" spcCol="396000">
            <a:noAutofit/>
          </a:bodyPr>
          <a:lstStyle>
            <a:lvl1pPr marL="285750" indent="-285750">
              <a:lnSpc>
                <a:spcPts val="2000"/>
              </a:lnSpc>
              <a:spcAft>
                <a:spcPts val="800"/>
              </a:spcAft>
              <a:buFont typeface="Arial" panose="020B0604020202020204" pitchFamily="34" charset="0"/>
              <a:buChar char="•"/>
              <a:defRPr sz="15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a:t>
            </a:r>
          </a:p>
          <a:p>
            <a:pPr lvl="0"/>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a:t>
            </a:r>
          </a:p>
          <a:p>
            <a:pPr lvl="0"/>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p:txBody>
      </p:sp>
      <p:pic>
        <p:nvPicPr>
          <p:cNvPr id="14" name="Graphic 13">
            <a:extLst>
              <a:ext uri="{FF2B5EF4-FFF2-40B4-BE49-F238E27FC236}">
                <a16:creationId xmlns:a16="http://schemas.microsoft.com/office/drawing/2014/main" id="{DA7F623C-A8D9-C617-D1F5-E0FD9101D9A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91112" y="5908675"/>
            <a:ext cx="1985889" cy="733424"/>
          </a:xfrm>
          <a:prstGeom prst="rect">
            <a:avLst/>
          </a:prstGeom>
        </p:spPr>
      </p:pic>
    </p:spTree>
    <p:extLst>
      <p:ext uri="{BB962C8B-B14F-4D97-AF65-F5344CB8AC3E}">
        <p14:creationId xmlns:p14="http://schemas.microsoft.com/office/powerpoint/2010/main" val="2454762310"/>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Extra Content - S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FC036E-B637-E0A2-7D91-C75A12DE48BC}"/>
              </a:ext>
            </a:extLst>
          </p:cNvPr>
          <p:cNvSpPr/>
          <p:nvPr userDrawn="1"/>
        </p:nvSpPr>
        <p:spPr>
          <a:xfrm>
            <a:off x="997527" y="0"/>
            <a:ext cx="11194473" cy="6858001"/>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b="0" cap="none" spc="0">
              <a:ln>
                <a:noFill/>
              </a:ln>
              <a:solidFill>
                <a:schemeClr val="tx1"/>
              </a:solidFill>
              <a:effectLst/>
            </a:endParaRPr>
          </a:p>
        </p:txBody>
      </p:sp>
      <p:sp>
        <p:nvSpPr>
          <p:cNvPr id="12" name="Title 1">
            <a:extLst>
              <a:ext uri="{FF2B5EF4-FFF2-40B4-BE49-F238E27FC236}">
                <a16:creationId xmlns:a16="http://schemas.microsoft.com/office/drawing/2014/main" id="{CB0DB3C4-A4D1-4B0C-8D10-27F4CBCAC126}"/>
              </a:ext>
            </a:extLst>
          </p:cNvPr>
          <p:cNvSpPr>
            <a:spLocks noGrp="1"/>
          </p:cNvSpPr>
          <p:nvPr>
            <p:ph type="title" hasCustomPrompt="1"/>
          </p:nvPr>
        </p:nvSpPr>
        <p:spPr>
          <a:xfrm>
            <a:off x="1881331" y="629537"/>
            <a:ext cx="5188542" cy="1040460"/>
          </a:xfrm>
          <a:noFill/>
          <a:ln w="60325">
            <a:noFill/>
          </a:ln>
        </p:spPr>
        <p:txBody>
          <a:bodyPr lIns="36000" tIns="108000" rIns="36000" bIns="108000">
            <a:noAutofit/>
          </a:bodyPr>
          <a:lstStyle>
            <a:lvl1pPr>
              <a:lnSpc>
                <a:spcPts val="3900"/>
              </a:lnSpc>
              <a:defRPr sz="4400">
                <a:ln>
                  <a:noFill/>
                </a:ln>
                <a:solidFill>
                  <a:schemeClr val="tx1"/>
                </a:solidFill>
              </a:defRPr>
            </a:lvl1pPr>
          </a:lstStyle>
          <a:p>
            <a:r>
              <a:rPr lang="en-GB"/>
              <a:t>USE THIS TYPE OF PAGE FOR LARGER AMOUNTS OF COPY</a:t>
            </a:r>
            <a:endParaRPr lang="en-US"/>
          </a:p>
        </p:txBody>
      </p:sp>
      <p:pic>
        <p:nvPicPr>
          <p:cNvPr id="14" name="Graphic 13">
            <a:extLst>
              <a:ext uri="{FF2B5EF4-FFF2-40B4-BE49-F238E27FC236}">
                <a16:creationId xmlns:a16="http://schemas.microsoft.com/office/drawing/2014/main" id="{DA7F623C-A8D9-C617-D1F5-E0FD9101D9A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91112" y="5908675"/>
            <a:ext cx="1985889" cy="733424"/>
          </a:xfrm>
          <a:prstGeom prst="rect">
            <a:avLst/>
          </a:prstGeom>
        </p:spPr>
      </p:pic>
      <p:sp>
        <p:nvSpPr>
          <p:cNvPr id="16" name="Text Placeholder 7">
            <a:extLst>
              <a:ext uri="{FF2B5EF4-FFF2-40B4-BE49-F238E27FC236}">
                <a16:creationId xmlns:a16="http://schemas.microsoft.com/office/drawing/2014/main" id="{88EBF858-2BC2-04F4-5089-171377F419E7}"/>
              </a:ext>
            </a:extLst>
          </p:cNvPr>
          <p:cNvSpPr>
            <a:spLocks noGrp="1"/>
          </p:cNvSpPr>
          <p:nvPr>
            <p:ph type="body" sz="quarter" idx="11" hasCustomPrompt="1"/>
          </p:nvPr>
        </p:nvSpPr>
        <p:spPr>
          <a:xfrm>
            <a:off x="1847877" y="2143558"/>
            <a:ext cx="3828094" cy="3765117"/>
          </a:xfrm>
        </p:spPr>
        <p:txBody>
          <a:bodyPr wrap="square" lIns="36000" tIns="0" rIns="72000" bIns="36000" numCol="1" spcCol="396000">
            <a:noAutofit/>
          </a:bodyPr>
          <a:lstStyle>
            <a:lvl1pPr marL="0" indent="0">
              <a:lnSpc>
                <a:spcPts val="1800"/>
              </a:lnSpc>
              <a:spcAft>
                <a:spcPts val="800"/>
              </a:spcAft>
              <a:buNone/>
              <a:defRPr sz="12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p:txBody>
      </p:sp>
      <p:sp>
        <p:nvSpPr>
          <p:cNvPr id="23" name="Text Placeholder 7">
            <a:extLst>
              <a:ext uri="{FF2B5EF4-FFF2-40B4-BE49-F238E27FC236}">
                <a16:creationId xmlns:a16="http://schemas.microsoft.com/office/drawing/2014/main" id="{1B87B36F-C804-B897-49DF-56057CF47541}"/>
              </a:ext>
            </a:extLst>
          </p:cNvPr>
          <p:cNvSpPr>
            <a:spLocks noGrp="1"/>
          </p:cNvSpPr>
          <p:nvPr>
            <p:ph type="body" sz="quarter" idx="12" hasCustomPrompt="1"/>
          </p:nvPr>
        </p:nvSpPr>
        <p:spPr>
          <a:xfrm>
            <a:off x="6118794" y="2143559"/>
            <a:ext cx="4140327" cy="3616438"/>
          </a:xfrm>
        </p:spPr>
        <p:txBody>
          <a:bodyPr wrap="square" lIns="36000" tIns="0" rIns="72000" bIns="36000" numCol="1" spcCol="396000">
            <a:noAutofit/>
          </a:bodyPr>
          <a:lstStyle>
            <a:lvl1pPr marL="171450" indent="-171450">
              <a:lnSpc>
                <a:spcPts val="1800"/>
              </a:lnSpc>
              <a:spcAft>
                <a:spcPts val="800"/>
              </a:spcAft>
              <a:buFont typeface="Arial" panose="020B0604020202020204" pitchFamily="34" charset="0"/>
              <a:buChar char="•"/>
              <a:defRPr sz="12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a:t>
            </a:r>
          </a:p>
          <a:p>
            <a:pPr lvl="0"/>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 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p:txBody>
      </p:sp>
    </p:spTree>
    <p:extLst>
      <p:ext uri="{BB962C8B-B14F-4D97-AF65-F5344CB8AC3E}">
        <p14:creationId xmlns:p14="http://schemas.microsoft.com/office/powerpoint/2010/main" val="1591939381"/>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ext - Eart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FC036E-B637-E0A2-7D91-C75A12DE48BC}"/>
              </a:ext>
            </a:extLst>
          </p:cNvPr>
          <p:cNvSpPr/>
          <p:nvPr userDrawn="1"/>
        </p:nvSpPr>
        <p:spPr>
          <a:xfrm>
            <a:off x="997526" y="-1"/>
            <a:ext cx="11194473" cy="6858001"/>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b="0" cap="none" spc="0">
              <a:ln>
                <a:noFill/>
              </a:ln>
              <a:solidFill>
                <a:schemeClr val="tx1"/>
              </a:solidFill>
              <a:effectLst/>
            </a:endParaRPr>
          </a:p>
        </p:txBody>
      </p:sp>
      <p:sp>
        <p:nvSpPr>
          <p:cNvPr id="12" name="Title 1">
            <a:extLst>
              <a:ext uri="{FF2B5EF4-FFF2-40B4-BE49-F238E27FC236}">
                <a16:creationId xmlns:a16="http://schemas.microsoft.com/office/drawing/2014/main" id="{CB0DB3C4-A4D1-4B0C-8D10-27F4CBCAC126}"/>
              </a:ext>
            </a:extLst>
          </p:cNvPr>
          <p:cNvSpPr>
            <a:spLocks noGrp="1"/>
          </p:cNvSpPr>
          <p:nvPr>
            <p:ph type="title" hasCustomPrompt="1"/>
          </p:nvPr>
        </p:nvSpPr>
        <p:spPr>
          <a:xfrm>
            <a:off x="1881330" y="629537"/>
            <a:ext cx="4386119" cy="1040459"/>
          </a:xfrm>
          <a:noFill/>
          <a:ln w="60325">
            <a:noFill/>
          </a:ln>
        </p:spPr>
        <p:txBody>
          <a:bodyPr lIns="36000" tIns="108000" rIns="36000" bIns="108000">
            <a:noAutofit/>
          </a:bodyPr>
          <a:lstStyle>
            <a:lvl1pPr>
              <a:lnSpc>
                <a:spcPts val="3900"/>
              </a:lnSpc>
              <a:defRPr sz="4400">
                <a:ln>
                  <a:noFill/>
                </a:ln>
                <a:solidFill>
                  <a:schemeClr val="tx1"/>
                </a:solidFill>
              </a:defRPr>
            </a:lvl1pPr>
          </a:lstStyle>
          <a:p>
            <a:r>
              <a:rPr lang="en-GB"/>
              <a:t>USE THIS TYPE OF PAGE</a:t>
            </a:r>
            <a:br>
              <a:rPr lang="en-GB"/>
            </a:br>
            <a:r>
              <a:rPr lang="en-GB"/>
              <a:t>for basic format</a:t>
            </a:r>
            <a:endParaRPr lang="en-US"/>
          </a:p>
        </p:txBody>
      </p:sp>
      <p:sp>
        <p:nvSpPr>
          <p:cNvPr id="17" name="Text Placeholder 7">
            <a:extLst>
              <a:ext uri="{FF2B5EF4-FFF2-40B4-BE49-F238E27FC236}">
                <a16:creationId xmlns:a16="http://schemas.microsoft.com/office/drawing/2014/main" id="{7F8567C1-5930-4A17-42BC-FB5625159881}"/>
              </a:ext>
            </a:extLst>
          </p:cNvPr>
          <p:cNvSpPr>
            <a:spLocks noGrp="1"/>
          </p:cNvSpPr>
          <p:nvPr>
            <p:ph type="body" sz="quarter" idx="11" hasCustomPrompt="1"/>
          </p:nvPr>
        </p:nvSpPr>
        <p:spPr>
          <a:xfrm>
            <a:off x="1881330" y="2578457"/>
            <a:ext cx="8143615" cy="2740676"/>
          </a:xfrm>
        </p:spPr>
        <p:txBody>
          <a:bodyPr wrap="square" lIns="36000" tIns="0" rIns="108000" bIns="36000" numCol="2" spcCol="396000">
            <a:noAutofit/>
          </a:bodyPr>
          <a:lstStyle>
            <a:lvl1pPr marL="0" indent="0">
              <a:lnSpc>
                <a:spcPts val="2000"/>
              </a:lnSpc>
              <a:spcAft>
                <a:spcPts val="800"/>
              </a:spcAft>
              <a:buNone/>
              <a:defRPr sz="15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 </a:t>
            </a:r>
          </a:p>
          <a:p>
            <a:pPr lvl="0"/>
            <a:endParaRPr lang="en-US"/>
          </a:p>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endParaRPr lang="en-US"/>
          </a:p>
        </p:txBody>
      </p:sp>
      <p:pic>
        <p:nvPicPr>
          <p:cNvPr id="14" name="Graphic 13">
            <a:extLst>
              <a:ext uri="{FF2B5EF4-FFF2-40B4-BE49-F238E27FC236}">
                <a16:creationId xmlns:a16="http://schemas.microsoft.com/office/drawing/2014/main" id="{DA7F623C-A8D9-C617-D1F5-E0FD9101D9A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91112" y="5908675"/>
            <a:ext cx="1985889" cy="733424"/>
          </a:xfrm>
          <a:prstGeom prst="rect">
            <a:avLst/>
          </a:prstGeom>
        </p:spPr>
      </p:pic>
    </p:spTree>
    <p:extLst>
      <p:ext uri="{BB962C8B-B14F-4D97-AF65-F5344CB8AC3E}">
        <p14:creationId xmlns:p14="http://schemas.microsoft.com/office/powerpoint/2010/main" val="206244841"/>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Bullet Points - Eart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FC036E-B637-E0A2-7D91-C75A12DE48BC}"/>
              </a:ext>
            </a:extLst>
          </p:cNvPr>
          <p:cNvSpPr/>
          <p:nvPr userDrawn="1"/>
        </p:nvSpPr>
        <p:spPr>
          <a:xfrm>
            <a:off x="997526" y="-1"/>
            <a:ext cx="11194473" cy="6858001"/>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b="0" cap="none" spc="0">
              <a:ln>
                <a:noFill/>
              </a:ln>
              <a:solidFill>
                <a:schemeClr val="tx1"/>
              </a:solidFill>
              <a:effectLst/>
            </a:endParaRPr>
          </a:p>
        </p:txBody>
      </p:sp>
      <p:sp>
        <p:nvSpPr>
          <p:cNvPr id="12" name="Title 1">
            <a:extLst>
              <a:ext uri="{FF2B5EF4-FFF2-40B4-BE49-F238E27FC236}">
                <a16:creationId xmlns:a16="http://schemas.microsoft.com/office/drawing/2014/main" id="{CB0DB3C4-A4D1-4B0C-8D10-27F4CBCAC126}"/>
              </a:ext>
            </a:extLst>
          </p:cNvPr>
          <p:cNvSpPr>
            <a:spLocks noGrp="1"/>
          </p:cNvSpPr>
          <p:nvPr>
            <p:ph type="title" hasCustomPrompt="1"/>
          </p:nvPr>
        </p:nvSpPr>
        <p:spPr>
          <a:xfrm>
            <a:off x="1881330" y="629537"/>
            <a:ext cx="4386119" cy="1040460"/>
          </a:xfrm>
          <a:noFill/>
          <a:ln w="60325">
            <a:noFill/>
          </a:ln>
        </p:spPr>
        <p:txBody>
          <a:bodyPr lIns="36000" tIns="108000" rIns="36000" bIns="108000">
            <a:noAutofit/>
          </a:bodyPr>
          <a:lstStyle>
            <a:lvl1pPr>
              <a:lnSpc>
                <a:spcPts val="3900"/>
              </a:lnSpc>
              <a:defRPr sz="4400">
                <a:ln>
                  <a:noFill/>
                </a:ln>
                <a:solidFill>
                  <a:schemeClr val="tx1"/>
                </a:solidFill>
              </a:defRPr>
            </a:lvl1pPr>
          </a:lstStyle>
          <a:p>
            <a:r>
              <a:rPr lang="en-GB"/>
              <a:t>USE THIS TYPE OF PAGE</a:t>
            </a:r>
            <a:br>
              <a:rPr lang="en-GB"/>
            </a:br>
            <a:r>
              <a:rPr lang="en-GB"/>
              <a:t>for basic format</a:t>
            </a:r>
            <a:endParaRPr lang="en-US"/>
          </a:p>
        </p:txBody>
      </p:sp>
      <p:sp>
        <p:nvSpPr>
          <p:cNvPr id="17" name="Text Placeholder 7">
            <a:extLst>
              <a:ext uri="{FF2B5EF4-FFF2-40B4-BE49-F238E27FC236}">
                <a16:creationId xmlns:a16="http://schemas.microsoft.com/office/drawing/2014/main" id="{7F8567C1-5930-4A17-42BC-FB5625159881}"/>
              </a:ext>
            </a:extLst>
          </p:cNvPr>
          <p:cNvSpPr>
            <a:spLocks noGrp="1"/>
          </p:cNvSpPr>
          <p:nvPr>
            <p:ph type="body" sz="quarter" idx="11" hasCustomPrompt="1"/>
          </p:nvPr>
        </p:nvSpPr>
        <p:spPr>
          <a:xfrm>
            <a:off x="1881331" y="2578457"/>
            <a:ext cx="6582446" cy="3327696"/>
          </a:xfrm>
        </p:spPr>
        <p:txBody>
          <a:bodyPr wrap="square" lIns="36000" tIns="0" rIns="108000" bIns="36000" numCol="1" spcCol="396000">
            <a:noAutofit/>
          </a:bodyPr>
          <a:lstStyle>
            <a:lvl1pPr marL="285750" indent="-285750">
              <a:lnSpc>
                <a:spcPts val="2000"/>
              </a:lnSpc>
              <a:spcAft>
                <a:spcPts val="800"/>
              </a:spcAft>
              <a:buFont typeface="Arial" panose="020B0604020202020204" pitchFamily="34" charset="0"/>
              <a:buChar char="•"/>
              <a:defRPr sz="15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a:t>
            </a:r>
          </a:p>
          <a:p>
            <a:pPr lvl="0"/>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a:t>
            </a:r>
          </a:p>
          <a:p>
            <a:pPr lvl="0"/>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p:txBody>
      </p:sp>
      <p:pic>
        <p:nvPicPr>
          <p:cNvPr id="14" name="Graphic 13">
            <a:extLst>
              <a:ext uri="{FF2B5EF4-FFF2-40B4-BE49-F238E27FC236}">
                <a16:creationId xmlns:a16="http://schemas.microsoft.com/office/drawing/2014/main" id="{DA7F623C-A8D9-C617-D1F5-E0FD9101D9A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91112" y="5908675"/>
            <a:ext cx="1985889" cy="733424"/>
          </a:xfrm>
          <a:prstGeom prst="rect">
            <a:avLst/>
          </a:prstGeom>
        </p:spPr>
      </p:pic>
    </p:spTree>
    <p:extLst>
      <p:ext uri="{BB962C8B-B14F-4D97-AF65-F5344CB8AC3E}">
        <p14:creationId xmlns:p14="http://schemas.microsoft.com/office/powerpoint/2010/main" val="1062629371"/>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Extra Content - Eart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FC036E-B637-E0A2-7D91-C75A12DE48BC}"/>
              </a:ext>
            </a:extLst>
          </p:cNvPr>
          <p:cNvSpPr/>
          <p:nvPr userDrawn="1"/>
        </p:nvSpPr>
        <p:spPr>
          <a:xfrm>
            <a:off x="997527" y="0"/>
            <a:ext cx="11194473" cy="6858001"/>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b="0" cap="none" spc="0">
              <a:ln>
                <a:noFill/>
              </a:ln>
              <a:solidFill>
                <a:schemeClr val="tx1"/>
              </a:solidFill>
              <a:effectLst/>
            </a:endParaRPr>
          </a:p>
        </p:txBody>
      </p:sp>
      <p:sp>
        <p:nvSpPr>
          <p:cNvPr id="12" name="Title 1">
            <a:extLst>
              <a:ext uri="{FF2B5EF4-FFF2-40B4-BE49-F238E27FC236}">
                <a16:creationId xmlns:a16="http://schemas.microsoft.com/office/drawing/2014/main" id="{CB0DB3C4-A4D1-4B0C-8D10-27F4CBCAC126}"/>
              </a:ext>
            </a:extLst>
          </p:cNvPr>
          <p:cNvSpPr>
            <a:spLocks noGrp="1"/>
          </p:cNvSpPr>
          <p:nvPr>
            <p:ph type="title" hasCustomPrompt="1"/>
          </p:nvPr>
        </p:nvSpPr>
        <p:spPr>
          <a:xfrm>
            <a:off x="1881331" y="629537"/>
            <a:ext cx="5188542" cy="1040460"/>
          </a:xfrm>
          <a:noFill/>
          <a:ln w="60325">
            <a:noFill/>
          </a:ln>
        </p:spPr>
        <p:txBody>
          <a:bodyPr lIns="36000" tIns="108000" rIns="36000" bIns="108000">
            <a:noAutofit/>
          </a:bodyPr>
          <a:lstStyle>
            <a:lvl1pPr>
              <a:lnSpc>
                <a:spcPts val="3900"/>
              </a:lnSpc>
              <a:defRPr sz="4400">
                <a:ln>
                  <a:noFill/>
                </a:ln>
                <a:solidFill>
                  <a:schemeClr val="tx1"/>
                </a:solidFill>
              </a:defRPr>
            </a:lvl1pPr>
          </a:lstStyle>
          <a:p>
            <a:r>
              <a:rPr lang="en-GB"/>
              <a:t>USE THIS TYPE OF PAGE FOR LARGER AMOUNTS OF COPY</a:t>
            </a:r>
            <a:endParaRPr lang="en-US"/>
          </a:p>
        </p:txBody>
      </p:sp>
      <p:pic>
        <p:nvPicPr>
          <p:cNvPr id="14" name="Graphic 13">
            <a:extLst>
              <a:ext uri="{FF2B5EF4-FFF2-40B4-BE49-F238E27FC236}">
                <a16:creationId xmlns:a16="http://schemas.microsoft.com/office/drawing/2014/main" id="{DA7F623C-A8D9-C617-D1F5-E0FD9101D9A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91112" y="5908675"/>
            <a:ext cx="1985889" cy="733424"/>
          </a:xfrm>
          <a:prstGeom prst="rect">
            <a:avLst/>
          </a:prstGeom>
        </p:spPr>
      </p:pic>
      <p:sp>
        <p:nvSpPr>
          <p:cNvPr id="16" name="Text Placeholder 7">
            <a:extLst>
              <a:ext uri="{FF2B5EF4-FFF2-40B4-BE49-F238E27FC236}">
                <a16:creationId xmlns:a16="http://schemas.microsoft.com/office/drawing/2014/main" id="{88EBF858-2BC2-04F4-5089-171377F419E7}"/>
              </a:ext>
            </a:extLst>
          </p:cNvPr>
          <p:cNvSpPr>
            <a:spLocks noGrp="1"/>
          </p:cNvSpPr>
          <p:nvPr>
            <p:ph type="body" sz="quarter" idx="11" hasCustomPrompt="1"/>
          </p:nvPr>
        </p:nvSpPr>
        <p:spPr>
          <a:xfrm>
            <a:off x="1847877" y="2143558"/>
            <a:ext cx="3828094" cy="3765117"/>
          </a:xfrm>
        </p:spPr>
        <p:txBody>
          <a:bodyPr wrap="square" lIns="36000" tIns="0" rIns="72000" bIns="36000" numCol="1" spcCol="396000">
            <a:noAutofit/>
          </a:bodyPr>
          <a:lstStyle>
            <a:lvl1pPr marL="0" indent="0">
              <a:lnSpc>
                <a:spcPts val="1800"/>
              </a:lnSpc>
              <a:spcAft>
                <a:spcPts val="800"/>
              </a:spcAft>
              <a:buNone/>
              <a:defRPr sz="12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 </a:t>
            </a:r>
            <a:r>
              <a:rPr lang="en-US" err="1"/>
              <a:t>acerum</a:t>
            </a:r>
            <a:r>
              <a:rPr lang="en-US"/>
              <a:t> </a:t>
            </a:r>
            <a:r>
              <a:rPr lang="en-US" err="1"/>
              <a:t>eos</a:t>
            </a:r>
            <a:r>
              <a:rPr lang="en-US"/>
              <a:t> ma </a:t>
            </a:r>
            <a:r>
              <a:rPr lang="en-US" err="1"/>
              <a:t>porporeius</a:t>
            </a:r>
            <a:r>
              <a:rPr lang="en-US"/>
              <a:t> </a:t>
            </a:r>
            <a:r>
              <a:rPr lang="en-US" err="1"/>
              <a:t>autet</a:t>
            </a:r>
            <a:r>
              <a:rPr lang="en-US"/>
              <a:t> lam quo </a:t>
            </a:r>
            <a:r>
              <a:rPr lang="en-US" err="1"/>
              <a:t>mos</a:t>
            </a:r>
            <a:r>
              <a:rPr lang="en-US"/>
              <a:t> </a:t>
            </a:r>
            <a:r>
              <a:rPr lang="en-US" err="1"/>
              <a:t>utemperci</a:t>
            </a:r>
            <a:r>
              <a:rPr lang="en-US"/>
              <a:t> </a:t>
            </a:r>
            <a:r>
              <a:rPr lang="en-US" err="1"/>
              <a:t>omnis</a:t>
            </a:r>
            <a:r>
              <a:rPr lang="en-US"/>
              <a:t> </a:t>
            </a:r>
            <a:r>
              <a:rPr lang="en-US" err="1"/>
              <a:t>ut</a:t>
            </a:r>
            <a:r>
              <a:rPr lang="en-US"/>
              <a:t> a </a:t>
            </a:r>
            <a:r>
              <a:rPr lang="en-US" err="1"/>
              <a:t>aut</a:t>
            </a:r>
            <a:r>
              <a:rPr lang="en-US"/>
              <a:t>. </a:t>
            </a:r>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p:txBody>
      </p:sp>
      <p:sp>
        <p:nvSpPr>
          <p:cNvPr id="23" name="Text Placeholder 7">
            <a:extLst>
              <a:ext uri="{FF2B5EF4-FFF2-40B4-BE49-F238E27FC236}">
                <a16:creationId xmlns:a16="http://schemas.microsoft.com/office/drawing/2014/main" id="{1B87B36F-C804-B897-49DF-56057CF47541}"/>
              </a:ext>
            </a:extLst>
          </p:cNvPr>
          <p:cNvSpPr>
            <a:spLocks noGrp="1"/>
          </p:cNvSpPr>
          <p:nvPr>
            <p:ph type="body" sz="quarter" idx="12" hasCustomPrompt="1"/>
          </p:nvPr>
        </p:nvSpPr>
        <p:spPr>
          <a:xfrm>
            <a:off x="6118794" y="2143559"/>
            <a:ext cx="4140327" cy="3616438"/>
          </a:xfrm>
        </p:spPr>
        <p:txBody>
          <a:bodyPr wrap="square" lIns="36000" tIns="0" rIns="72000" bIns="36000" numCol="1" spcCol="396000">
            <a:noAutofit/>
          </a:bodyPr>
          <a:lstStyle>
            <a:lvl1pPr marL="171450" indent="-171450">
              <a:lnSpc>
                <a:spcPts val="1800"/>
              </a:lnSpc>
              <a:spcAft>
                <a:spcPts val="800"/>
              </a:spcAft>
              <a:buFont typeface="Arial" panose="020B0604020202020204" pitchFamily="34" charset="0"/>
              <a:buChar char="•"/>
              <a:defRPr sz="1200" b="0">
                <a:solidFill>
                  <a:schemeClr val="tx1"/>
                </a:solidFill>
                <a:latin typeface="Arial" panose="020B0604020202020204" pitchFamily="34" charset="0"/>
                <a:cs typeface="Arial" panose="020B0604020202020204" pitchFamily="34" charset="0"/>
              </a:defRPr>
            </a:lvl1pPr>
          </a:lstStyle>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a:t>
            </a:r>
          </a:p>
          <a:p>
            <a:pPr lvl="0"/>
            <a:r>
              <a:rPr lang="en-US" err="1"/>
              <a:t>Quia</a:t>
            </a:r>
            <a:r>
              <a:rPr lang="en-US"/>
              <a:t> </a:t>
            </a:r>
            <a:r>
              <a:rPr lang="en-US" err="1"/>
              <a:t>nestio</a:t>
            </a:r>
            <a:r>
              <a:rPr lang="en-US"/>
              <a:t> debit </a:t>
            </a:r>
            <a:r>
              <a:rPr lang="en-US" err="1"/>
              <a:t>aliam</a:t>
            </a:r>
            <a:r>
              <a:rPr lang="en-US"/>
              <a:t> </a:t>
            </a:r>
            <a:r>
              <a:rPr lang="en-US" err="1"/>
              <a:t>faciat</a:t>
            </a:r>
            <a:r>
              <a:rPr lang="en-US"/>
              <a:t> dem </a:t>
            </a:r>
            <a:r>
              <a:rPr lang="en-US" err="1"/>
              <a:t>lacersperum</a:t>
            </a:r>
            <a:r>
              <a:rPr lang="en-US"/>
              <a:t> </a:t>
            </a:r>
            <a:r>
              <a:rPr lang="en-US" err="1"/>
              <a:t>apel</a:t>
            </a:r>
            <a:r>
              <a:rPr lang="en-US"/>
              <a:t> </a:t>
            </a:r>
            <a:r>
              <a:rPr lang="en-US" err="1"/>
              <a:t>exped</a:t>
            </a:r>
            <a:r>
              <a:rPr lang="en-US"/>
              <a:t> </a:t>
            </a:r>
            <a:r>
              <a:rPr lang="en-US" err="1"/>
              <a:t>eicaect</a:t>
            </a:r>
            <a:r>
              <a:rPr lang="en-US"/>
              <a:t> </a:t>
            </a:r>
            <a:r>
              <a:rPr lang="en-US" err="1"/>
              <a:t>asperae</a:t>
            </a:r>
            <a:r>
              <a:rPr lang="en-US"/>
              <a:t> </a:t>
            </a:r>
            <a:r>
              <a:rPr lang="en-US" err="1"/>
              <a:t>officimperum</a:t>
            </a:r>
            <a:r>
              <a:rPr lang="en-US"/>
              <a:t> sunt.</a:t>
            </a:r>
          </a:p>
          <a:p>
            <a:pPr lvl="0"/>
            <a:r>
              <a:rPr lang="en-US"/>
              <a:t>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quiduci</a:t>
            </a:r>
            <a:r>
              <a:rPr lang="en-US"/>
              <a:t> </a:t>
            </a:r>
            <a:r>
              <a:rPr lang="en-US" err="1"/>
              <a:t>audiscit</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a:p>
            <a:pPr lvl="0"/>
            <a:r>
              <a:rPr lang="en-US" err="1"/>
              <a:t>Debitint</a:t>
            </a:r>
            <a:r>
              <a:rPr lang="en-US"/>
              <a:t> </a:t>
            </a:r>
            <a:r>
              <a:rPr lang="en-US" err="1"/>
              <a:t>quuntiur</a:t>
            </a:r>
            <a:r>
              <a:rPr lang="en-US"/>
              <a:t> </a:t>
            </a:r>
            <a:r>
              <a:rPr lang="en-US" err="1"/>
              <a:t>similiquis</a:t>
            </a:r>
            <a:r>
              <a:rPr lang="en-US"/>
              <a:t> </a:t>
            </a:r>
            <a:r>
              <a:rPr lang="en-US" err="1"/>
              <a:t>doluptatis</a:t>
            </a:r>
            <a:r>
              <a:rPr lang="en-US"/>
              <a:t> </a:t>
            </a:r>
            <a:r>
              <a:rPr lang="en-US" err="1"/>
              <a:t>illuptatiur</a:t>
            </a:r>
            <a:r>
              <a:rPr lang="en-US"/>
              <a:t> </a:t>
            </a:r>
            <a:r>
              <a:rPr lang="en-US" err="1"/>
              <a:t>nestio</a:t>
            </a:r>
            <a:r>
              <a:rPr lang="en-US"/>
              <a:t> debit </a:t>
            </a:r>
            <a:r>
              <a:rPr lang="en-US" err="1"/>
              <a:t>aliam</a:t>
            </a:r>
            <a:r>
              <a:rPr lang="en-US"/>
              <a:t>. Ur </a:t>
            </a:r>
            <a:r>
              <a:rPr lang="en-US" err="1"/>
              <a:t>aut</a:t>
            </a:r>
            <a:r>
              <a:rPr lang="en-US"/>
              <a:t> </a:t>
            </a:r>
            <a:r>
              <a:rPr lang="en-US" err="1"/>
              <a:t>excerunt</a:t>
            </a:r>
            <a:r>
              <a:rPr lang="en-US"/>
              <a:t> </a:t>
            </a:r>
            <a:r>
              <a:rPr lang="en-US" err="1"/>
              <a:t>laborum</a:t>
            </a:r>
            <a:r>
              <a:rPr lang="en-US"/>
              <a:t> </a:t>
            </a:r>
            <a:r>
              <a:rPr lang="en-US" err="1"/>
              <a:t>natat</a:t>
            </a:r>
            <a:r>
              <a:rPr lang="en-US"/>
              <a:t> </a:t>
            </a:r>
            <a:r>
              <a:rPr lang="en-US" err="1"/>
              <a:t>quis</a:t>
            </a:r>
            <a:r>
              <a:rPr lang="en-US"/>
              <a:t> </a:t>
            </a:r>
            <a:r>
              <a:rPr lang="en-US" err="1"/>
              <a:t>nam</a:t>
            </a:r>
            <a:r>
              <a:rPr lang="en-US"/>
              <a:t>  </a:t>
            </a:r>
            <a:r>
              <a:rPr lang="en-US" err="1"/>
              <a:t>aut</a:t>
            </a:r>
            <a:r>
              <a:rPr lang="en-US"/>
              <a:t> </a:t>
            </a:r>
            <a:r>
              <a:rPr lang="en-US" err="1"/>
              <a:t>asitiis</a:t>
            </a:r>
            <a:r>
              <a:rPr lang="en-US"/>
              <a:t> </a:t>
            </a:r>
            <a:r>
              <a:rPr lang="en-US" err="1"/>
              <a:t>untione</a:t>
            </a:r>
            <a:r>
              <a:rPr lang="en-US"/>
              <a:t> </a:t>
            </a:r>
            <a:r>
              <a:rPr lang="en-US" err="1"/>
              <a:t>voloritas</a:t>
            </a:r>
            <a:r>
              <a:rPr lang="en-US"/>
              <a:t> </a:t>
            </a:r>
            <a:r>
              <a:rPr lang="en-US" err="1"/>
              <a:t>parum</a:t>
            </a:r>
            <a:r>
              <a:rPr lang="en-US"/>
              <a:t> sim et vel </a:t>
            </a:r>
            <a:r>
              <a:rPr lang="en-US" err="1"/>
              <a:t>ium</a:t>
            </a:r>
            <a:r>
              <a:rPr lang="en-US"/>
              <a:t>.</a:t>
            </a:r>
          </a:p>
        </p:txBody>
      </p:sp>
    </p:spTree>
    <p:extLst>
      <p:ext uri="{BB962C8B-B14F-4D97-AF65-F5344CB8AC3E}">
        <p14:creationId xmlns:p14="http://schemas.microsoft.com/office/powerpoint/2010/main" val="4089756521"/>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Blu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0A1391D-C0A1-7848-8846-1BF32DD1EF87}"/>
              </a:ext>
            </a:extLst>
          </p:cNvPr>
          <p:cNvSpPr>
            <a:spLocks noGrp="1"/>
          </p:cNvSpPr>
          <p:nvPr>
            <p:ph idx="1"/>
          </p:nvPr>
        </p:nvSpPr>
        <p:spPr>
          <a:xfrm>
            <a:off x="591015" y="1523481"/>
            <a:ext cx="11050858" cy="4422453"/>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8" name="Rectangle 7">
            <a:extLst>
              <a:ext uri="{FF2B5EF4-FFF2-40B4-BE49-F238E27FC236}">
                <a16:creationId xmlns:a16="http://schemas.microsoft.com/office/drawing/2014/main" id="{2E623568-20ED-5345-AB89-14349C169C83}"/>
              </a:ext>
            </a:extLst>
          </p:cNvPr>
          <p:cNvSpPr/>
          <p:nvPr userDrawn="1"/>
        </p:nvSpPr>
        <p:spPr>
          <a:xfrm>
            <a:off x="0" y="6635262"/>
            <a:ext cx="12192000" cy="222738"/>
          </a:xfrm>
          <a:prstGeom prst="rect">
            <a:avLst/>
          </a:prstGeom>
          <a:solidFill>
            <a:srgbClr val="008FC9"/>
          </a:solidFill>
          <a:ln>
            <a:solidFill>
              <a:srgbClr val="008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617A3B6-CF45-3A45-A42D-A773DB110E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7322" y="6124054"/>
            <a:ext cx="1724633" cy="333088"/>
          </a:xfrm>
          <a:prstGeom prst="rect">
            <a:avLst/>
          </a:prstGeom>
        </p:spPr>
      </p:pic>
      <p:sp>
        <p:nvSpPr>
          <p:cNvPr id="17" name="Title Placeholder 1">
            <a:extLst>
              <a:ext uri="{FF2B5EF4-FFF2-40B4-BE49-F238E27FC236}">
                <a16:creationId xmlns:a16="http://schemas.microsoft.com/office/drawing/2014/main" id="{9ADD39E8-436B-5E42-9E93-1C0593471F3F}"/>
              </a:ext>
            </a:extLst>
          </p:cNvPr>
          <p:cNvSpPr>
            <a:spLocks noGrp="1"/>
          </p:cNvSpPr>
          <p:nvPr>
            <p:ph type="title" hasCustomPrompt="1"/>
          </p:nvPr>
        </p:nvSpPr>
        <p:spPr>
          <a:xfrm>
            <a:off x="766590" y="671411"/>
            <a:ext cx="7340348" cy="595892"/>
          </a:xfrm>
          <a:prstGeom prst="rect">
            <a:avLst/>
          </a:prstGeom>
        </p:spPr>
        <p:txBody>
          <a:bodyPr vert="horz" lIns="91440" tIns="45720" rIns="91440" bIns="45720" rtlCol="0" anchor="ctr">
            <a:normAutofit/>
          </a:bodyPr>
          <a:lstStyle>
            <a:lvl1pPr>
              <a:lnSpc>
                <a:spcPts val="4000"/>
              </a:lnSpc>
              <a:defRPr sz="4400"/>
            </a:lvl1pPr>
          </a:lstStyle>
          <a:p>
            <a:r>
              <a:rPr lang="en-US" dirty="0"/>
              <a:t>CLICK TO EDIT </a:t>
            </a:r>
            <a:br>
              <a:rPr lang="en-US" dirty="0"/>
            </a:br>
            <a:r>
              <a:rPr lang="en-US" dirty="0"/>
              <a:t>MASTER TITLE STYLE</a:t>
            </a:r>
          </a:p>
        </p:txBody>
      </p:sp>
      <p:pic>
        <p:nvPicPr>
          <p:cNvPr id="18" name="Picture 17">
            <a:extLst>
              <a:ext uri="{FF2B5EF4-FFF2-40B4-BE49-F238E27FC236}">
                <a16:creationId xmlns:a16="http://schemas.microsoft.com/office/drawing/2014/main" id="{2B3DF8FC-71D6-8546-AB5F-214F00D14EF8}"/>
              </a:ext>
            </a:extLst>
          </p:cNvPr>
          <p:cNvPicPr>
            <a:picLocks noChangeAspect="1"/>
          </p:cNvPicPr>
          <p:nvPr userDrawn="1"/>
        </p:nvPicPr>
        <p:blipFill>
          <a:blip r:embed="rId3"/>
          <a:stretch>
            <a:fillRect/>
          </a:stretch>
        </p:blipFill>
        <p:spPr>
          <a:xfrm>
            <a:off x="468350" y="183858"/>
            <a:ext cx="398599" cy="1428307"/>
          </a:xfrm>
          <a:prstGeom prst="rect">
            <a:avLst/>
          </a:prstGeom>
        </p:spPr>
      </p:pic>
    </p:spTree>
    <p:extLst>
      <p:ext uri="{BB962C8B-B14F-4D97-AF65-F5344CB8AC3E}">
        <p14:creationId xmlns:p14="http://schemas.microsoft.com/office/powerpoint/2010/main" val="383800224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77A1F0A5-9789-4D6A-96D6-949BDAB27A7A}" type="datetime1">
              <a:rPr lang="en-IE" smtClean="0"/>
              <a:t>27/06/2023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53B98DA-5F95-4346-8AD8-C1D6DB8E3FCC}" type="slidenum">
              <a:rPr lang="en-IE" smtClean="0"/>
              <a:t>‹#›</a:t>
            </a:fld>
            <a:endParaRPr lang="en-IE"/>
          </a:p>
        </p:txBody>
      </p:sp>
    </p:spTree>
    <p:extLst>
      <p:ext uri="{BB962C8B-B14F-4D97-AF65-F5344CB8AC3E}">
        <p14:creationId xmlns:p14="http://schemas.microsoft.com/office/powerpoint/2010/main" val="28820246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ank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E623568-20ED-5345-AB89-14349C169C83}"/>
              </a:ext>
            </a:extLst>
          </p:cNvPr>
          <p:cNvSpPr/>
          <p:nvPr userDrawn="1"/>
        </p:nvSpPr>
        <p:spPr>
          <a:xfrm>
            <a:off x="0" y="6635262"/>
            <a:ext cx="12192000" cy="222738"/>
          </a:xfrm>
          <a:prstGeom prst="rect">
            <a:avLst/>
          </a:prstGeom>
          <a:solidFill>
            <a:srgbClr val="008FC9"/>
          </a:solidFill>
          <a:ln>
            <a:solidFill>
              <a:srgbClr val="008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617A3B6-CF45-3A45-A42D-A773DB110E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7322" y="6124054"/>
            <a:ext cx="1724633" cy="333088"/>
          </a:xfrm>
          <a:prstGeom prst="rect">
            <a:avLst/>
          </a:prstGeom>
        </p:spPr>
      </p:pic>
    </p:spTree>
    <p:extLst>
      <p:ext uri="{BB962C8B-B14F-4D97-AF65-F5344CB8AC3E}">
        <p14:creationId xmlns:p14="http://schemas.microsoft.com/office/powerpoint/2010/main" val="2004804562"/>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5D583B-3C02-4AAB-9C09-09E57B1924C6}" type="datetime1">
              <a:rPr lang="en-IE" smtClean="0"/>
              <a:t>27/06/2023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F5BC76-F21E-B24E-8608-001A2477D7FF}" type="slidenum">
              <a:rPr lang="en-US" smtClean="0"/>
              <a:t>‹#›</a:t>
            </a:fld>
            <a:endParaRPr lang="en-US" dirty="0"/>
          </a:p>
        </p:txBody>
      </p:sp>
    </p:spTree>
    <p:extLst>
      <p:ext uri="{BB962C8B-B14F-4D97-AF65-F5344CB8AC3E}">
        <p14:creationId xmlns:p14="http://schemas.microsoft.com/office/powerpoint/2010/main" val="558490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69A6C2-AD1B-4E8A-A252-194884BFA561}" type="datetime1">
              <a:rPr lang="en-IE" smtClean="0"/>
              <a:t>27/06/2023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0A9BF60-E174-409B-A83D-981EE5EFA852}" type="slidenum">
              <a:rPr lang="en-IE" smtClean="0"/>
              <a:t>‹#›</a:t>
            </a:fld>
            <a:endParaRPr lang="en-IE"/>
          </a:p>
        </p:txBody>
      </p:sp>
    </p:spTree>
    <p:extLst>
      <p:ext uri="{BB962C8B-B14F-4D97-AF65-F5344CB8AC3E}">
        <p14:creationId xmlns:p14="http://schemas.microsoft.com/office/powerpoint/2010/main" val="26968637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8D8D70-6C08-4790-BA91-C07F91EBEF4E}" type="datetime1">
              <a:rPr lang="en-IE" smtClean="0"/>
              <a:t>27/06/2023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F5BC76-F21E-B24E-8608-001A2477D7FF}" type="slidenum">
              <a:rPr lang="en-US" smtClean="0"/>
              <a:t>‹#›</a:t>
            </a:fld>
            <a:endParaRPr lang="en-US" dirty="0"/>
          </a:p>
        </p:txBody>
      </p:sp>
    </p:spTree>
    <p:extLst>
      <p:ext uri="{BB962C8B-B14F-4D97-AF65-F5344CB8AC3E}">
        <p14:creationId xmlns:p14="http://schemas.microsoft.com/office/powerpoint/2010/main" val="6574153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BF63C8-D186-43C4-8EAA-1C9C732BBA12}" type="datetime1">
              <a:rPr lang="en-IE" smtClean="0"/>
              <a:t>27/06/2023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F5BC76-F21E-B24E-8608-001A2477D7FF}" type="slidenum">
              <a:rPr lang="en-US" smtClean="0"/>
              <a:t>‹#›</a:t>
            </a:fld>
            <a:endParaRPr lang="en-US" dirty="0"/>
          </a:p>
        </p:txBody>
      </p:sp>
    </p:spTree>
    <p:extLst>
      <p:ext uri="{BB962C8B-B14F-4D97-AF65-F5344CB8AC3E}">
        <p14:creationId xmlns:p14="http://schemas.microsoft.com/office/powerpoint/2010/main" val="21576553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BEC696-1FB1-4F9E-BF24-F48D63503CC0}" type="datetime1">
              <a:rPr lang="en-IE" smtClean="0"/>
              <a:t>27/06/2023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7F5BC76-F21E-B24E-8608-001A2477D7FF}" type="slidenum">
              <a:rPr lang="en-US" smtClean="0"/>
              <a:t>‹#›</a:t>
            </a:fld>
            <a:endParaRPr lang="en-US" dirty="0"/>
          </a:p>
        </p:txBody>
      </p:sp>
    </p:spTree>
    <p:extLst>
      <p:ext uri="{BB962C8B-B14F-4D97-AF65-F5344CB8AC3E}">
        <p14:creationId xmlns:p14="http://schemas.microsoft.com/office/powerpoint/2010/main" val="34984974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55DF77-E6AD-4390-814A-43AAABADDFF1}" type="datetime1">
              <a:rPr lang="en-IE" smtClean="0"/>
              <a:t>27/06/2023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7F5BC76-F21E-B24E-8608-001A2477D7FF}" type="slidenum">
              <a:rPr lang="en-US" smtClean="0"/>
              <a:t>‹#›</a:t>
            </a:fld>
            <a:endParaRPr lang="en-US" dirty="0"/>
          </a:p>
        </p:txBody>
      </p:sp>
    </p:spTree>
    <p:extLst>
      <p:ext uri="{BB962C8B-B14F-4D97-AF65-F5344CB8AC3E}">
        <p14:creationId xmlns:p14="http://schemas.microsoft.com/office/powerpoint/2010/main" val="2609134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15343D-8C58-4788-B337-13CED7038A8B}" type="datetime1">
              <a:rPr lang="en-IE" smtClean="0"/>
              <a:t>27/06/2023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7F5BC76-F21E-B24E-8608-001A2477D7FF}" type="slidenum">
              <a:rPr lang="en-US" smtClean="0"/>
              <a:t>‹#›</a:t>
            </a:fld>
            <a:endParaRPr lang="en-US" dirty="0"/>
          </a:p>
        </p:txBody>
      </p:sp>
    </p:spTree>
    <p:extLst>
      <p:ext uri="{BB962C8B-B14F-4D97-AF65-F5344CB8AC3E}">
        <p14:creationId xmlns:p14="http://schemas.microsoft.com/office/powerpoint/2010/main" val="26848558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1C386C-E418-4070-B622-56C5DA4B136B}" type="datetime1">
              <a:rPr lang="en-IE" smtClean="0"/>
              <a:t>27/06/2023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F5BC76-F21E-B24E-8608-001A2477D7FF}" type="slidenum">
              <a:rPr lang="en-US" smtClean="0"/>
              <a:t>‹#›</a:t>
            </a:fld>
            <a:endParaRPr lang="en-US" dirty="0"/>
          </a:p>
        </p:txBody>
      </p:sp>
    </p:spTree>
    <p:extLst>
      <p:ext uri="{BB962C8B-B14F-4D97-AF65-F5344CB8AC3E}">
        <p14:creationId xmlns:p14="http://schemas.microsoft.com/office/powerpoint/2010/main" val="15247323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4C5451-7A61-4BA6-BD34-38DF4B9A3197}" type="datetime1">
              <a:rPr lang="en-IE" smtClean="0"/>
              <a:t>27/06/2023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F5BC76-F21E-B24E-8608-001A2477D7FF}" type="slidenum">
              <a:rPr lang="en-US" smtClean="0"/>
              <a:t>‹#›</a:t>
            </a:fld>
            <a:endParaRPr lang="en-US" dirty="0"/>
          </a:p>
        </p:txBody>
      </p:sp>
    </p:spTree>
    <p:extLst>
      <p:ext uri="{BB962C8B-B14F-4D97-AF65-F5344CB8AC3E}">
        <p14:creationId xmlns:p14="http://schemas.microsoft.com/office/powerpoint/2010/main" val="367586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A46C3FBB-FD53-452C-BF6D-D6849A5E2399}" type="datetime1">
              <a:rPr lang="en-IE" smtClean="0"/>
              <a:t>27/06/2023</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953B98DA-5F95-4346-8AD8-C1D6DB8E3FCC}" type="slidenum">
              <a:rPr lang="en-IE" smtClean="0"/>
              <a:t>‹#›</a:t>
            </a:fld>
            <a:endParaRPr lang="en-IE"/>
          </a:p>
        </p:txBody>
      </p:sp>
    </p:spTree>
    <p:extLst>
      <p:ext uri="{BB962C8B-B14F-4D97-AF65-F5344CB8AC3E}">
        <p14:creationId xmlns:p14="http://schemas.microsoft.com/office/powerpoint/2010/main" val="27055964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8C7887-3D00-4D45-B067-1AAB66541D45}" type="datetime1">
              <a:rPr lang="en-IE" smtClean="0"/>
              <a:t>27/06/2023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F5BC76-F21E-B24E-8608-001A2477D7FF}" type="slidenum">
              <a:rPr lang="en-US" smtClean="0"/>
              <a:t>‹#›</a:t>
            </a:fld>
            <a:endParaRPr lang="en-US" dirty="0"/>
          </a:p>
        </p:txBody>
      </p:sp>
    </p:spTree>
    <p:extLst>
      <p:ext uri="{BB962C8B-B14F-4D97-AF65-F5344CB8AC3E}">
        <p14:creationId xmlns:p14="http://schemas.microsoft.com/office/powerpoint/2010/main" val="2507926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5329B7-35BD-4998-8A10-1B0FCDDC82E2}" type="datetime1">
              <a:rPr lang="en-IE" smtClean="0"/>
              <a:t>27/06/2023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F5BC76-F21E-B24E-8608-001A2477D7FF}" type="slidenum">
              <a:rPr lang="en-US" smtClean="0"/>
              <a:t>‹#›</a:t>
            </a:fld>
            <a:endParaRPr lang="en-US" dirty="0"/>
          </a:p>
        </p:txBody>
      </p:sp>
    </p:spTree>
    <p:extLst>
      <p:ext uri="{BB962C8B-B14F-4D97-AF65-F5344CB8AC3E}">
        <p14:creationId xmlns:p14="http://schemas.microsoft.com/office/powerpoint/2010/main" val="27334919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Slide (Blue with Black Tex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7D2AAE-0812-F142-8F73-46832113D776}"/>
              </a:ext>
            </a:extLst>
          </p:cNvPr>
          <p:cNvSpPr/>
          <p:nvPr userDrawn="1"/>
        </p:nvSpPr>
        <p:spPr>
          <a:xfrm>
            <a:off x="0" y="6635262"/>
            <a:ext cx="12192000" cy="222738"/>
          </a:xfrm>
          <a:prstGeom prst="rect">
            <a:avLst/>
          </a:prstGeom>
          <a:solidFill>
            <a:srgbClr val="008FC9"/>
          </a:solidFill>
          <a:ln>
            <a:solidFill>
              <a:srgbClr val="008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a:extLst>
              <a:ext uri="{FF2B5EF4-FFF2-40B4-BE49-F238E27FC236}">
                <a16:creationId xmlns:a16="http://schemas.microsoft.com/office/drawing/2014/main" id="{2EE6FF7D-9B7F-6045-8778-B4A2B40FB9EA}"/>
              </a:ext>
            </a:extLst>
          </p:cNvPr>
          <p:cNvPicPr>
            <a:picLocks noChangeAspect="1"/>
          </p:cNvPicPr>
          <p:nvPr userDrawn="1"/>
        </p:nvPicPr>
        <p:blipFill>
          <a:blip r:embed="rId3"/>
          <a:stretch>
            <a:fillRect/>
          </a:stretch>
        </p:blipFill>
        <p:spPr>
          <a:xfrm>
            <a:off x="10264839" y="6124054"/>
            <a:ext cx="1737117" cy="333088"/>
          </a:xfrm>
          <a:prstGeom prst="rect">
            <a:avLst/>
          </a:prstGeom>
        </p:spPr>
      </p:pic>
      <p:sp>
        <p:nvSpPr>
          <p:cNvPr id="6" name="Title Placeholder 1">
            <a:extLst>
              <a:ext uri="{FF2B5EF4-FFF2-40B4-BE49-F238E27FC236}">
                <a16:creationId xmlns:a16="http://schemas.microsoft.com/office/drawing/2014/main" id="{32674A33-18CA-C647-913F-4868B17D4863}"/>
              </a:ext>
            </a:extLst>
          </p:cNvPr>
          <p:cNvSpPr>
            <a:spLocks noGrp="1"/>
          </p:cNvSpPr>
          <p:nvPr>
            <p:ph type="title" hasCustomPrompt="1"/>
          </p:nvPr>
        </p:nvSpPr>
        <p:spPr>
          <a:xfrm>
            <a:off x="953813" y="878706"/>
            <a:ext cx="6595712" cy="1325563"/>
          </a:xfrm>
          <a:prstGeom prst="rect">
            <a:avLst/>
          </a:prstGeom>
        </p:spPr>
        <p:txBody>
          <a:bodyPr vert="horz" lIns="91440" tIns="45720" rIns="91440" bIns="45720" rtlCol="0" anchor="ctr">
            <a:normAutofit/>
          </a:bodyPr>
          <a:lstStyle>
            <a:lvl1pPr>
              <a:lnSpc>
                <a:spcPts val="3525"/>
              </a:lnSpc>
              <a:defRPr sz="4050"/>
            </a:lvl1pPr>
          </a:lstStyle>
          <a:p>
            <a:r>
              <a:rPr lang="en-US" dirty="0"/>
              <a:t>CLICK TO EDIT</a:t>
            </a:r>
            <a:br>
              <a:rPr lang="en-US" dirty="0"/>
            </a:br>
            <a:r>
              <a:rPr lang="en-US" dirty="0"/>
              <a:t>MASTER TITLE STYLE</a:t>
            </a:r>
          </a:p>
        </p:txBody>
      </p:sp>
      <p:pic>
        <p:nvPicPr>
          <p:cNvPr id="9" name="Picture 8">
            <a:extLst>
              <a:ext uri="{FF2B5EF4-FFF2-40B4-BE49-F238E27FC236}">
                <a16:creationId xmlns:a16="http://schemas.microsoft.com/office/drawing/2014/main" id="{405A9351-A478-A44B-812F-A13EB39C3F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9456" y="815517"/>
            <a:ext cx="1282392" cy="1282392"/>
          </a:xfrm>
          <a:prstGeom prst="rect">
            <a:avLst/>
          </a:prstGeom>
        </p:spPr>
      </p:pic>
    </p:spTree>
    <p:extLst>
      <p:ext uri="{BB962C8B-B14F-4D97-AF65-F5344CB8AC3E}">
        <p14:creationId xmlns:p14="http://schemas.microsoft.com/office/powerpoint/2010/main" val="1340212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lank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E623568-20ED-5345-AB89-14349C169C83}"/>
              </a:ext>
            </a:extLst>
          </p:cNvPr>
          <p:cNvSpPr/>
          <p:nvPr userDrawn="1"/>
        </p:nvSpPr>
        <p:spPr>
          <a:xfrm>
            <a:off x="0" y="6635262"/>
            <a:ext cx="12192000" cy="222738"/>
          </a:xfrm>
          <a:prstGeom prst="rect">
            <a:avLst/>
          </a:prstGeom>
          <a:solidFill>
            <a:srgbClr val="008FC9"/>
          </a:solidFill>
          <a:ln>
            <a:solidFill>
              <a:srgbClr val="008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a:extLst>
              <a:ext uri="{FF2B5EF4-FFF2-40B4-BE49-F238E27FC236}">
                <a16:creationId xmlns:a16="http://schemas.microsoft.com/office/drawing/2014/main" id="{A617A3B6-CF45-3A45-A42D-A773DB110E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7324" y="6124054"/>
            <a:ext cx="1724633" cy="333088"/>
          </a:xfrm>
          <a:prstGeom prst="rect">
            <a:avLst/>
          </a:prstGeom>
        </p:spPr>
      </p:pic>
    </p:spTree>
    <p:extLst>
      <p:ext uri="{BB962C8B-B14F-4D97-AF65-F5344CB8AC3E}">
        <p14:creationId xmlns:p14="http://schemas.microsoft.com/office/powerpoint/2010/main" val="490262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 with Caption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17A3B6-CF45-3A45-A42D-A773DB110E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7324" y="6124054"/>
            <a:ext cx="1724633" cy="333088"/>
          </a:xfrm>
          <a:prstGeom prst="rect">
            <a:avLst/>
          </a:prstGeom>
        </p:spPr>
      </p:pic>
      <p:sp>
        <p:nvSpPr>
          <p:cNvPr id="12" name="Title Placeholder 1">
            <a:extLst>
              <a:ext uri="{FF2B5EF4-FFF2-40B4-BE49-F238E27FC236}">
                <a16:creationId xmlns:a16="http://schemas.microsoft.com/office/drawing/2014/main" id="{B73536E2-5755-6046-A8E5-90AA88794EF7}"/>
              </a:ext>
            </a:extLst>
          </p:cNvPr>
          <p:cNvSpPr>
            <a:spLocks noGrp="1"/>
          </p:cNvSpPr>
          <p:nvPr>
            <p:ph type="title" hasCustomPrompt="1"/>
          </p:nvPr>
        </p:nvSpPr>
        <p:spPr>
          <a:xfrm>
            <a:off x="9442619" y="2797372"/>
            <a:ext cx="2559336" cy="1169304"/>
          </a:xfrm>
          <a:prstGeom prst="rect">
            <a:avLst/>
          </a:prstGeom>
        </p:spPr>
        <p:txBody>
          <a:bodyPr vert="horz" lIns="91440" tIns="45720" rIns="91440" bIns="45720" rtlCol="0" anchor="ctr">
            <a:normAutofit/>
          </a:bodyPr>
          <a:lstStyle>
            <a:lvl1pPr>
              <a:lnSpc>
                <a:spcPts val="1575"/>
              </a:lnSpc>
              <a:defRPr sz="1575"/>
            </a:lvl1pPr>
          </a:lstStyle>
          <a:p>
            <a:r>
              <a:rPr lang="en-US" dirty="0"/>
              <a:t>CLICK TO EDIT MASTER TITLE </a:t>
            </a:r>
            <a:br>
              <a:rPr lang="en-US" dirty="0"/>
            </a:br>
            <a:r>
              <a:rPr lang="en-US" dirty="0"/>
              <a:t>STYLE WITH </a:t>
            </a:r>
            <a:br>
              <a:rPr lang="en-US" dirty="0"/>
            </a:br>
            <a:r>
              <a:rPr lang="en-US" dirty="0"/>
              <a:t>PULL QUOTE</a:t>
            </a:r>
          </a:p>
        </p:txBody>
      </p:sp>
      <p:sp>
        <p:nvSpPr>
          <p:cNvPr id="8" name="Rectangle 7">
            <a:extLst>
              <a:ext uri="{FF2B5EF4-FFF2-40B4-BE49-F238E27FC236}">
                <a16:creationId xmlns:a16="http://schemas.microsoft.com/office/drawing/2014/main" id="{A7AAB2C7-3C35-874E-830E-E267E9B01E66}"/>
              </a:ext>
            </a:extLst>
          </p:cNvPr>
          <p:cNvSpPr/>
          <p:nvPr userDrawn="1"/>
        </p:nvSpPr>
        <p:spPr>
          <a:xfrm>
            <a:off x="0" y="6635262"/>
            <a:ext cx="12192000" cy="222738"/>
          </a:xfrm>
          <a:prstGeom prst="rect">
            <a:avLst/>
          </a:prstGeom>
          <a:solidFill>
            <a:srgbClr val="008FC9"/>
          </a:solidFill>
          <a:ln>
            <a:solidFill>
              <a:srgbClr val="008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a:extLst>
              <a:ext uri="{FF2B5EF4-FFF2-40B4-BE49-F238E27FC236}">
                <a16:creationId xmlns:a16="http://schemas.microsoft.com/office/drawing/2014/main" id="{B8088EAA-B045-0346-92AF-946B0A76B6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7610" y="2570955"/>
            <a:ext cx="1577535" cy="1577534"/>
          </a:xfrm>
          <a:prstGeom prst="rect">
            <a:avLst/>
          </a:prstGeom>
        </p:spPr>
      </p:pic>
      <p:sp>
        <p:nvSpPr>
          <p:cNvPr id="17" name="Content Placeholder 2">
            <a:extLst>
              <a:ext uri="{FF2B5EF4-FFF2-40B4-BE49-F238E27FC236}">
                <a16:creationId xmlns:a16="http://schemas.microsoft.com/office/drawing/2014/main" id="{A33D85FA-92B9-B74D-AA86-45A24BC84AC9}"/>
              </a:ext>
            </a:extLst>
          </p:cNvPr>
          <p:cNvSpPr>
            <a:spLocks noGrp="1"/>
          </p:cNvSpPr>
          <p:nvPr>
            <p:ph idx="1"/>
          </p:nvPr>
        </p:nvSpPr>
        <p:spPr>
          <a:xfrm>
            <a:off x="591015" y="557561"/>
            <a:ext cx="8419171" cy="5388374"/>
          </a:xfrm>
        </p:spPr>
        <p:txBody>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14058716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Only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E623568-20ED-5345-AB89-14349C169C83}"/>
              </a:ext>
            </a:extLst>
          </p:cNvPr>
          <p:cNvSpPr/>
          <p:nvPr userDrawn="1"/>
        </p:nvSpPr>
        <p:spPr>
          <a:xfrm>
            <a:off x="0" y="6635262"/>
            <a:ext cx="12192000" cy="222738"/>
          </a:xfrm>
          <a:prstGeom prst="rect">
            <a:avLst/>
          </a:prstGeom>
          <a:solidFill>
            <a:srgbClr val="008FC9"/>
          </a:solidFill>
          <a:ln>
            <a:solidFill>
              <a:srgbClr val="008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a:extLst>
              <a:ext uri="{FF2B5EF4-FFF2-40B4-BE49-F238E27FC236}">
                <a16:creationId xmlns:a16="http://schemas.microsoft.com/office/drawing/2014/main" id="{A617A3B6-CF45-3A45-A42D-A773DB110E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7324" y="6124054"/>
            <a:ext cx="1724633" cy="333088"/>
          </a:xfrm>
          <a:prstGeom prst="rect">
            <a:avLst/>
          </a:prstGeom>
        </p:spPr>
      </p:pic>
      <p:sp>
        <p:nvSpPr>
          <p:cNvPr id="12" name="Title Placeholder 1">
            <a:extLst>
              <a:ext uri="{FF2B5EF4-FFF2-40B4-BE49-F238E27FC236}">
                <a16:creationId xmlns:a16="http://schemas.microsoft.com/office/drawing/2014/main" id="{B73536E2-5755-6046-A8E5-90AA88794EF7}"/>
              </a:ext>
            </a:extLst>
          </p:cNvPr>
          <p:cNvSpPr>
            <a:spLocks noGrp="1"/>
          </p:cNvSpPr>
          <p:nvPr>
            <p:ph type="title" hasCustomPrompt="1"/>
          </p:nvPr>
        </p:nvSpPr>
        <p:spPr>
          <a:xfrm>
            <a:off x="953813" y="1826698"/>
            <a:ext cx="6595712" cy="1325563"/>
          </a:xfrm>
          <a:prstGeom prst="rect">
            <a:avLst/>
          </a:prstGeom>
        </p:spPr>
        <p:txBody>
          <a:bodyPr vert="horz" lIns="91440" tIns="45720" rIns="91440" bIns="45720" rtlCol="0" anchor="ctr">
            <a:normAutofit/>
          </a:bodyPr>
          <a:lstStyle>
            <a:lvl1pPr>
              <a:lnSpc>
                <a:spcPts val="3525"/>
              </a:lnSpc>
              <a:defRPr sz="4050"/>
            </a:lvl1pPr>
          </a:lstStyle>
          <a:p>
            <a:r>
              <a:rPr lang="en-US" dirty="0"/>
              <a:t>CLICK TO EDIT</a:t>
            </a:r>
            <a:br>
              <a:rPr lang="en-US" dirty="0"/>
            </a:br>
            <a:r>
              <a:rPr lang="en-US" dirty="0"/>
              <a:t>MASTER TITLE STYLE</a:t>
            </a:r>
          </a:p>
        </p:txBody>
      </p:sp>
      <p:pic>
        <p:nvPicPr>
          <p:cNvPr id="15" name="Picture 14">
            <a:extLst>
              <a:ext uri="{FF2B5EF4-FFF2-40B4-BE49-F238E27FC236}">
                <a16:creationId xmlns:a16="http://schemas.microsoft.com/office/drawing/2014/main" id="{7AC15615-70CE-F04E-8A24-CF90257867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9456" y="1763509"/>
            <a:ext cx="1282392" cy="1282392"/>
          </a:xfrm>
          <a:prstGeom prst="rect">
            <a:avLst/>
          </a:prstGeom>
        </p:spPr>
      </p:pic>
    </p:spTree>
    <p:extLst>
      <p:ext uri="{BB962C8B-B14F-4D97-AF65-F5344CB8AC3E}">
        <p14:creationId xmlns:p14="http://schemas.microsoft.com/office/powerpoint/2010/main" val="13371457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Content (Blu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0A1391D-C0A1-7848-8846-1BF32DD1EF87}"/>
              </a:ext>
            </a:extLst>
          </p:cNvPr>
          <p:cNvSpPr>
            <a:spLocks noGrp="1"/>
          </p:cNvSpPr>
          <p:nvPr>
            <p:ph idx="1"/>
          </p:nvPr>
        </p:nvSpPr>
        <p:spPr>
          <a:xfrm>
            <a:off x="591015" y="1523483"/>
            <a:ext cx="11050859" cy="4422453"/>
          </a:xfrm>
        </p:spPr>
        <p:txBody>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dirty="0"/>
          </a:p>
        </p:txBody>
      </p:sp>
      <p:sp>
        <p:nvSpPr>
          <p:cNvPr id="8" name="Rectangle 7">
            <a:extLst>
              <a:ext uri="{FF2B5EF4-FFF2-40B4-BE49-F238E27FC236}">
                <a16:creationId xmlns:a16="http://schemas.microsoft.com/office/drawing/2014/main" id="{2E623568-20ED-5345-AB89-14349C169C83}"/>
              </a:ext>
            </a:extLst>
          </p:cNvPr>
          <p:cNvSpPr/>
          <p:nvPr userDrawn="1"/>
        </p:nvSpPr>
        <p:spPr>
          <a:xfrm>
            <a:off x="0" y="6635262"/>
            <a:ext cx="12192000" cy="222738"/>
          </a:xfrm>
          <a:prstGeom prst="rect">
            <a:avLst/>
          </a:prstGeom>
          <a:solidFill>
            <a:srgbClr val="008FC9"/>
          </a:solidFill>
          <a:ln>
            <a:solidFill>
              <a:srgbClr val="008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a:extLst>
              <a:ext uri="{FF2B5EF4-FFF2-40B4-BE49-F238E27FC236}">
                <a16:creationId xmlns:a16="http://schemas.microsoft.com/office/drawing/2014/main" id="{A617A3B6-CF45-3A45-A42D-A773DB110E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7324" y="6124054"/>
            <a:ext cx="1724633" cy="333088"/>
          </a:xfrm>
          <a:prstGeom prst="rect">
            <a:avLst/>
          </a:prstGeom>
        </p:spPr>
      </p:pic>
      <p:sp>
        <p:nvSpPr>
          <p:cNvPr id="17" name="Title Placeholder 1">
            <a:extLst>
              <a:ext uri="{FF2B5EF4-FFF2-40B4-BE49-F238E27FC236}">
                <a16:creationId xmlns:a16="http://schemas.microsoft.com/office/drawing/2014/main" id="{9ADD39E8-436B-5E42-9E93-1C0593471F3F}"/>
              </a:ext>
            </a:extLst>
          </p:cNvPr>
          <p:cNvSpPr>
            <a:spLocks noGrp="1"/>
          </p:cNvSpPr>
          <p:nvPr>
            <p:ph type="title" hasCustomPrompt="1"/>
          </p:nvPr>
        </p:nvSpPr>
        <p:spPr>
          <a:xfrm>
            <a:off x="766591" y="671411"/>
            <a:ext cx="7340348" cy="595892"/>
          </a:xfrm>
          <a:prstGeom prst="rect">
            <a:avLst/>
          </a:prstGeom>
        </p:spPr>
        <p:txBody>
          <a:bodyPr vert="horz" lIns="91440" tIns="45720" rIns="91440" bIns="45720" rtlCol="0" anchor="ctr">
            <a:normAutofit/>
          </a:bodyPr>
          <a:lstStyle>
            <a:lvl1pPr>
              <a:lnSpc>
                <a:spcPts val="3000"/>
              </a:lnSpc>
              <a:defRPr sz="3300"/>
            </a:lvl1pPr>
          </a:lstStyle>
          <a:p>
            <a:r>
              <a:rPr lang="en-US" dirty="0"/>
              <a:t>CLICK TO EDIT </a:t>
            </a:r>
            <a:br>
              <a:rPr lang="en-US" dirty="0"/>
            </a:br>
            <a:r>
              <a:rPr lang="en-US" dirty="0"/>
              <a:t>MASTER TITLE STYLE</a:t>
            </a:r>
          </a:p>
        </p:txBody>
      </p:sp>
      <p:pic>
        <p:nvPicPr>
          <p:cNvPr id="18" name="Picture 17">
            <a:extLst>
              <a:ext uri="{FF2B5EF4-FFF2-40B4-BE49-F238E27FC236}">
                <a16:creationId xmlns:a16="http://schemas.microsoft.com/office/drawing/2014/main" id="{2B3DF8FC-71D6-8546-AB5F-214F00D14EF8}"/>
              </a:ext>
            </a:extLst>
          </p:cNvPr>
          <p:cNvPicPr>
            <a:picLocks noChangeAspect="1"/>
          </p:cNvPicPr>
          <p:nvPr userDrawn="1"/>
        </p:nvPicPr>
        <p:blipFill>
          <a:blip r:embed="rId3"/>
          <a:stretch>
            <a:fillRect/>
          </a:stretch>
        </p:blipFill>
        <p:spPr>
          <a:xfrm>
            <a:off x="468351" y="183860"/>
            <a:ext cx="398599" cy="1428307"/>
          </a:xfrm>
          <a:prstGeom prst="rect">
            <a:avLst/>
          </a:prstGeom>
        </p:spPr>
      </p:pic>
    </p:spTree>
    <p:extLst>
      <p:ext uri="{BB962C8B-B14F-4D97-AF65-F5344CB8AC3E}">
        <p14:creationId xmlns:p14="http://schemas.microsoft.com/office/powerpoint/2010/main" val="28921293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Blue with White tex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7D2AAE-0812-F142-8F73-46832113D776}"/>
              </a:ext>
            </a:extLst>
          </p:cNvPr>
          <p:cNvSpPr/>
          <p:nvPr userDrawn="1"/>
        </p:nvSpPr>
        <p:spPr>
          <a:xfrm>
            <a:off x="0" y="6635262"/>
            <a:ext cx="12192000" cy="222738"/>
          </a:xfrm>
          <a:prstGeom prst="rect">
            <a:avLst/>
          </a:prstGeom>
          <a:solidFill>
            <a:srgbClr val="008FC9"/>
          </a:solidFill>
          <a:ln>
            <a:solidFill>
              <a:srgbClr val="008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a:extLst>
              <a:ext uri="{FF2B5EF4-FFF2-40B4-BE49-F238E27FC236}">
                <a16:creationId xmlns:a16="http://schemas.microsoft.com/office/drawing/2014/main" id="{D6EA6D05-0FBA-8E44-A391-339DCE491C05}"/>
              </a:ext>
            </a:extLst>
          </p:cNvPr>
          <p:cNvPicPr>
            <a:picLocks noChangeAspect="1"/>
          </p:cNvPicPr>
          <p:nvPr userDrawn="1"/>
        </p:nvPicPr>
        <p:blipFill>
          <a:blip r:embed="rId3"/>
          <a:stretch>
            <a:fillRect/>
          </a:stretch>
        </p:blipFill>
        <p:spPr>
          <a:xfrm>
            <a:off x="10264839" y="6124054"/>
            <a:ext cx="1737117" cy="333088"/>
          </a:xfrm>
          <a:prstGeom prst="rect">
            <a:avLst/>
          </a:prstGeom>
        </p:spPr>
      </p:pic>
      <p:sp>
        <p:nvSpPr>
          <p:cNvPr id="6" name="Title Placeholder 1">
            <a:extLst>
              <a:ext uri="{FF2B5EF4-FFF2-40B4-BE49-F238E27FC236}">
                <a16:creationId xmlns:a16="http://schemas.microsoft.com/office/drawing/2014/main" id="{F25CE6DB-EBF4-7C47-97E0-BF31B9FDC644}"/>
              </a:ext>
            </a:extLst>
          </p:cNvPr>
          <p:cNvSpPr>
            <a:spLocks noGrp="1"/>
          </p:cNvSpPr>
          <p:nvPr>
            <p:ph type="title" hasCustomPrompt="1"/>
          </p:nvPr>
        </p:nvSpPr>
        <p:spPr>
          <a:xfrm>
            <a:off x="953813" y="874981"/>
            <a:ext cx="6595712" cy="1325563"/>
          </a:xfrm>
          <a:prstGeom prst="rect">
            <a:avLst/>
          </a:prstGeom>
        </p:spPr>
        <p:txBody>
          <a:bodyPr vert="horz" lIns="91440" tIns="45720" rIns="91440" bIns="45720" rtlCol="0" anchor="ctr">
            <a:normAutofit/>
          </a:bodyPr>
          <a:lstStyle>
            <a:lvl1pPr>
              <a:lnSpc>
                <a:spcPts val="3525"/>
              </a:lnSpc>
              <a:defRPr sz="4050">
                <a:solidFill>
                  <a:schemeClr val="bg1"/>
                </a:solidFill>
              </a:defRPr>
            </a:lvl1pPr>
          </a:lstStyle>
          <a:p>
            <a:r>
              <a:rPr lang="en-US" dirty="0"/>
              <a:t>CLICK TO EDIT</a:t>
            </a:r>
            <a:br>
              <a:rPr lang="en-US" dirty="0"/>
            </a:br>
            <a:r>
              <a:rPr lang="en-US" dirty="0"/>
              <a:t>MASTER TITLE STYLE</a:t>
            </a:r>
          </a:p>
        </p:txBody>
      </p:sp>
      <p:pic>
        <p:nvPicPr>
          <p:cNvPr id="9" name="Picture 8">
            <a:extLst>
              <a:ext uri="{FF2B5EF4-FFF2-40B4-BE49-F238E27FC236}">
                <a16:creationId xmlns:a16="http://schemas.microsoft.com/office/drawing/2014/main" id="{C22D8A99-EB13-0542-9288-FF5735ACF1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9456" y="811792"/>
            <a:ext cx="1282392" cy="1282392"/>
          </a:xfrm>
          <a:prstGeom prst="rect">
            <a:avLst/>
          </a:prstGeom>
        </p:spPr>
      </p:pic>
    </p:spTree>
    <p:extLst>
      <p:ext uri="{BB962C8B-B14F-4D97-AF65-F5344CB8AC3E}">
        <p14:creationId xmlns:p14="http://schemas.microsoft.com/office/powerpoint/2010/main" val="6287915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E623568-20ED-5345-AB89-14349C169C83}"/>
              </a:ext>
            </a:extLst>
          </p:cNvPr>
          <p:cNvSpPr/>
          <p:nvPr userDrawn="1"/>
        </p:nvSpPr>
        <p:spPr>
          <a:xfrm>
            <a:off x="0" y="6635262"/>
            <a:ext cx="12192000" cy="222738"/>
          </a:xfrm>
          <a:prstGeom prst="rect">
            <a:avLst/>
          </a:prstGeom>
          <a:solidFill>
            <a:srgbClr val="008FC9"/>
          </a:solidFill>
          <a:ln>
            <a:solidFill>
              <a:srgbClr val="008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a:extLst>
              <a:ext uri="{FF2B5EF4-FFF2-40B4-BE49-F238E27FC236}">
                <a16:creationId xmlns:a16="http://schemas.microsoft.com/office/drawing/2014/main" id="{A617A3B6-CF45-3A45-A42D-A773DB110E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7324" y="6124054"/>
            <a:ext cx="1724633" cy="333088"/>
          </a:xfrm>
          <a:prstGeom prst="rect">
            <a:avLst/>
          </a:prstGeom>
        </p:spPr>
      </p:pic>
      <p:sp>
        <p:nvSpPr>
          <p:cNvPr id="17" name="Content Placeholder 2">
            <a:extLst>
              <a:ext uri="{FF2B5EF4-FFF2-40B4-BE49-F238E27FC236}">
                <a16:creationId xmlns:a16="http://schemas.microsoft.com/office/drawing/2014/main" id="{8F1D0EDD-ED03-C84E-9087-AA440530A043}"/>
              </a:ext>
            </a:extLst>
          </p:cNvPr>
          <p:cNvSpPr>
            <a:spLocks noGrp="1"/>
          </p:cNvSpPr>
          <p:nvPr>
            <p:ph idx="1"/>
          </p:nvPr>
        </p:nvSpPr>
        <p:spPr>
          <a:xfrm>
            <a:off x="591017" y="1523483"/>
            <a:ext cx="5430644" cy="4422453"/>
          </a:xfrm>
        </p:spPr>
        <p:txBody>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dirty="0"/>
          </a:p>
        </p:txBody>
      </p:sp>
      <p:sp>
        <p:nvSpPr>
          <p:cNvPr id="18" name="Title Placeholder 1">
            <a:extLst>
              <a:ext uri="{FF2B5EF4-FFF2-40B4-BE49-F238E27FC236}">
                <a16:creationId xmlns:a16="http://schemas.microsoft.com/office/drawing/2014/main" id="{68FBA9C4-0DCA-6442-947F-C41EBAD94642}"/>
              </a:ext>
            </a:extLst>
          </p:cNvPr>
          <p:cNvSpPr>
            <a:spLocks noGrp="1"/>
          </p:cNvSpPr>
          <p:nvPr>
            <p:ph type="title" hasCustomPrompt="1"/>
          </p:nvPr>
        </p:nvSpPr>
        <p:spPr>
          <a:xfrm>
            <a:off x="766591" y="671411"/>
            <a:ext cx="7340348" cy="595892"/>
          </a:xfrm>
          <a:prstGeom prst="rect">
            <a:avLst/>
          </a:prstGeom>
        </p:spPr>
        <p:txBody>
          <a:bodyPr vert="horz" lIns="91440" tIns="45720" rIns="91440" bIns="45720" rtlCol="0" anchor="ctr">
            <a:normAutofit/>
          </a:bodyPr>
          <a:lstStyle>
            <a:lvl1pPr>
              <a:lnSpc>
                <a:spcPts val="3000"/>
              </a:lnSpc>
              <a:defRPr sz="3300"/>
            </a:lvl1pPr>
          </a:lstStyle>
          <a:p>
            <a:r>
              <a:rPr lang="en-US" dirty="0"/>
              <a:t>CLICK TO EDIT </a:t>
            </a:r>
            <a:br>
              <a:rPr lang="en-US" dirty="0"/>
            </a:br>
            <a:r>
              <a:rPr lang="en-US" dirty="0"/>
              <a:t>MASTER TITLE STYLE</a:t>
            </a:r>
          </a:p>
        </p:txBody>
      </p:sp>
      <p:pic>
        <p:nvPicPr>
          <p:cNvPr id="19" name="Picture 18">
            <a:extLst>
              <a:ext uri="{FF2B5EF4-FFF2-40B4-BE49-F238E27FC236}">
                <a16:creationId xmlns:a16="http://schemas.microsoft.com/office/drawing/2014/main" id="{C2E8F726-9E36-124C-85FE-251179C1586D}"/>
              </a:ext>
            </a:extLst>
          </p:cNvPr>
          <p:cNvPicPr>
            <a:picLocks noChangeAspect="1"/>
          </p:cNvPicPr>
          <p:nvPr userDrawn="1"/>
        </p:nvPicPr>
        <p:blipFill>
          <a:blip r:embed="rId3"/>
          <a:stretch>
            <a:fillRect/>
          </a:stretch>
        </p:blipFill>
        <p:spPr>
          <a:xfrm>
            <a:off x="468351" y="183860"/>
            <a:ext cx="398599" cy="1428307"/>
          </a:xfrm>
          <a:prstGeom prst="rect">
            <a:avLst/>
          </a:prstGeom>
        </p:spPr>
      </p:pic>
      <p:sp>
        <p:nvSpPr>
          <p:cNvPr id="27" name="Content Placeholder 2">
            <a:extLst>
              <a:ext uri="{FF2B5EF4-FFF2-40B4-BE49-F238E27FC236}">
                <a16:creationId xmlns:a16="http://schemas.microsoft.com/office/drawing/2014/main" id="{AA2F01E5-50BF-ED40-8237-CC21A8AFE90A}"/>
              </a:ext>
            </a:extLst>
          </p:cNvPr>
          <p:cNvSpPr>
            <a:spLocks noGrp="1"/>
          </p:cNvSpPr>
          <p:nvPr>
            <p:ph idx="12"/>
          </p:nvPr>
        </p:nvSpPr>
        <p:spPr>
          <a:xfrm>
            <a:off x="6200079" y="1523483"/>
            <a:ext cx="5430644" cy="4422453"/>
          </a:xfrm>
        </p:spPr>
        <p:txBody>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6512418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with Caption (Blue with Black tex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FE40FD0-66A7-3A45-80E7-22A6FAA4613E}"/>
              </a:ext>
            </a:extLst>
          </p:cNvPr>
          <p:cNvSpPr>
            <a:spLocks noGrp="1"/>
          </p:cNvSpPr>
          <p:nvPr>
            <p:ph type="title" hasCustomPrompt="1"/>
          </p:nvPr>
        </p:nvSpPr>
        <p:spPr>
          <a:xfrm>
            <a:off x="245327" y="6167774"/>
            <a:ext cx="8100867" cy="289368"/>
          </a:xfrm>
          <a:prstGeom prst="rect">
            <a:avLst/>
          </a:prstGeom>
        </p:spPr>
        <p:txBody>
          <a:bodyPr vert="horz" lIns="91440" tIns="45720" rIns="91440" bIns="45720" rtlCol="0" anchor="ctr">
            <a:normAutofit/>
          </a:bodyPr>
          <a:lstStyle>
            <a:lvl1pPr>
              <a:lnSpc>
                <a:spcPts val="1200"/>
              </a:lnSpc>
              <a:defRPr sz="1200"/>
            </a:lvl1pPr>
          </a:lstStyle>
          <a:p>
            <a:r>
              <a:rPr lang="en-US" dirty="0"/>
              <a:t>CLICK TO EDIT MASTER TITLE STYLE WITH CAPTION</a:t>
            </a:r>
          </a:p>
        </p:txBody>
      </p:sp>
      <p:sp>
        <p:nvSpPr>
          <p:cNvPr id="6" name="Rectangle 5">
            <a:extLst>
              <a:ext uri="{FF2B5EF4-FFF2-40B4-BE49-F238E27FC236}">
                <a16:creationId xmlns:a16="http://schemas.microsoft.com/office/drawing/2014/main" id="{DBA6FE60-1F59-5846-9DB1-AAF46F4B6822}"/>
              </a:ext>
            </a:extLst>
          </p:cNvPr>
          <p:cNvSpPr/>
          <p:nvPr userDrawn="1"/>
        </p:nvSpPr>
        <p:spPr>
          <a:xfrm>
            <a:off x="0" y="6635262"/>
            <a:ext cx="12192000" cy="222738"/>
          </a:xfrm>
          <a:prstGeom prst="rect">
            <a:avLst/>
          </a:prstGeom>
          <a:solidFill>
            <a:srgbClr val="008FC9"/>
          </a:solidFill>
          <a:ln>
            <a:solidFill>
              <a:srgbClr val="008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a:extLst>
              <a:ext uri="{FF2B5EF4-FFF2-40B4-BE49-F238E27FC236}">
                <a16:creationId xmlns:a16="http://schemas.microsoft.com/office/drawing/2014/main" id="{164AB64A-147B-1E46-88B0-93884708F1E4}"/>
              </a:ext>
            </a:extLst>
          </p:cNvPr>
          <p:cNvPicPr>
            <a:picLocks noChangeAspect="1"/>
          </p:cNvPicPr>
          <p:nvPr userDrawn="1"/>
        </p:nvPicPr>
        <p:blipFill>
          <a:blip r:embed="rId3"/>
          <a:stretch>
            <a:fillRect/>
          </a:stretch>
        </p:blipFill>
        <p:spPr>
          <a:xfrm>
            <a:off x="10264839" y="6124054"/>
            <a:ext cx="1737117" cy="333088"/>
          </a:xfrm>
          <a:prstGeom prst="rect">
            <a:avLst/>
          </a:prstGeom>
        </p:spPr>
      </p:pic>
    </p:spTree>
    <p:extLst>
      <p:ext uri="{BB962C8B-B14F-4D97-AF65-F5344CB8AC3E}">
        <p14:creationId xmlns:p14="http://schemas.microsoft.com/office/powerpoint/2010/main" val="3501495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ACA8DECD-C5CD-4BD7-9F83-6ACE9B11D9B4}" type="datetime1">
              <a:rPr lang="en-IE" smtClean="0"/>
              <a:t>27/06/2023</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953B98DA-5F95-4346-8AD8-C1D6DB8E3FCC}" type="slidenum">
              <a:rPr lang="en-IE" smtClean="0"/>
              <a:t>‹#›</a:t>
            </a:fld>
            <a:endParaRPr lang="en-IE"/>
          </a:p>
        </p:txBody>
      </p:sp>
    </p:spTree>
    <p:extLst>
      <p:ext uri="{BB962C8B-B14F-4D97-AF65-F5344CB8AC3E}">
        <p14:creationId xmlns:p14="http://schemas.microsoft.com/office/powerpoint/2010/main" val="28404985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Caption (Blue with White tex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A6FE60-1F59-5846-9DB1-AAF46F4B6822}"/>
              </a:ext>
            </a:extLst>
          </p:cNvPr>
          <p:cNvSpPr/>
          <p:nvPr userDrawn="1"/>
        </p:nvSpPr>
        <p:spPr>
          <a:xfrm>
            <a:off x="0" y="6635262"/>
            <a:ext cx="12192000" cy="222738"/>
          </a:xfrm>
          <a:prstGeom prst="rect">
            <a:avLst/>
          </a:prstGeom>
          <a:solidFill>
            <a:srgbClr val="008FC9"/>
          </a:solidFill>
          <a:ln>
            <a:solidFill>
              <a:srgbClr val="008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a:extLst>
              <a:ext uri="{FF2B5EF4-FFF2-40B4-BE49-F238E27FC236}">
                <a16:creationId xmlns:a16="http://schemas.microsoft.com/office/drawing/2014/main" id="{164AB64A-147B-1E46-88B0-93884708F1E4}"/>
              </a:ext>
            </a:extLst>
          </p:cNvPr>
          <p:cNvPicPr>
            <a:picLocks noChangeAspect="1"/>
          </p:cNvPicPr>
          <p:nvPr userDrawn="1"/>
        </p:nvPicPr>
        <p:blipFill>
          <a:blip r:embed="rId3"/>
          <a:stretch>
            <a:fillRect/>
          </a:stretch>
        </p:blipFill>
        <p:spPr>
          <a:xfrm>
            <a:off x="10264839" y="6124054"/>
            <a:ext cx="1737117" cy="333088"/>
          </a:xfrm>
          <a:prstGeom prst="rect">
            <a:avLst/>
          </a:prstGeom>
        </p:spPr>
      </p:pic>
      <p:sp>
        <p:nvSpPr>
          <p:cNvPr id="5" name="Title Placeholder 1">
            <a:extLst>
              <a:ext uri="{FF2B5EF4-FFF2-40B4-BE49-F238E27FC236}">
                <a16:creationId xmlns:a16="http://schemas.microsoft.com/office/drawing/2014/main" id="{72594751-1209-FD4A-A7B1-6236F54B85E6}"/>
              </a:ext>
            </a:extLst>
          </p:cNvPr>
          <p:cNvSpPr>
            <a:spLocks noGrp="1"/>
          </p:cNvSpPr>
          <p:nvPr>
            <p:ph type="title" hasCustomPrompt="1"/>
          </p:nvPr>
        </p:nvSpPr>
        <p:spPr>
          <a:xfrm>
            <a:off x="245327" y="6167774"/>
            <a:ext cx="8100867" cy="289368"/>
          </a:xfrm>
          <a:prstGeom prst="rect">
            <a:avLst/>
          </a:prstGeom>
        </p:spPr>
        <p:txBody>
          <a:bodyPr vert="horz" lIns="91440" tIns="45720" rIns="91440" bIns="45720" rtlCol="0" anchor="ctr">
            <a:normAutofit/>
          </a:bodyPr>
          <a:lstStyle>
            <a:lvl1pPr>
              <a:lnSpc>
                <a:spcPts val="1200"/>
              </a:lnSpc>
              <a:defRPr sz="1200">
                <a:solidFill>
                  <a:schemeClr val="bg1"/>
                </a:solidFill>
              </a:defRPr>
            </a:lvl1pPr>
          </a:lstStyle>
          <a:p>
            <a:r>
              <a:rPr lang="en-US" dirty="0"/>
              <a:t>CLICK TO EDIT MASTER TITLE STYLE WITH CAPTION</a:t>
            </a:r>
          </a:p>
        </p:txBody>
      </p:sp>
    </p:spTree>
    <p:extLst>
      <p:ext uri="{BB962C8B-B14F-4D97-AF65-F5344CB8AC3E}">
        <p14:creationId xmlns:p14="http://schemas.microsoft.com/office/powerpoint/2010/main" val="1987422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aption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17A3B6-CF45-3A45-A42D-A773DB110E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7324" y="6124054"/>
            <a:ext cx="1724633" cy="333088"/>
          </a:xfrm>
          <a:prstGeom prst="rect">
            <a:avLst/>
          </a:prstGeom>
        </p:spPr>
      </p:pic>
      <p:sp>
        <p:nvSpPr>
          <p:cNvPr id="8" name="Rectangle 7">
            <a:extLst>
              <a:ext uri="{FF2B5EF4-FFF2-40B4-BE49-F238E27FC236}">
                <a16:creationId xmlns:a16="http://schemas.microsoft.com/office/drawing/2014/main" id="{A7AAB2C7-3C35-874E-830E-E267E9B01E66}"/>
              </a:ext>
            </a:extLst>
          </p:cNvPr>
          <p:cNvSpPr/>
          <p:nvPr userDrawn="1"/>
        </p:nvSpPr>
        <p:spPr>
          <a:xfrm>
            <a:off x="0" y="6635262"/>
            <a:ext cx="12192000" cy="222738"/>
          </a:xfrm>
          <a:prstGeom prst="rect">
            <a:avLst/>
          </a:prstGeom>
          <a:solidFill>
            <a:srgbClr val="008FC9"/>
          </a:solidFill>
          <a:ln>
            <a:solidFill>
              <a:srgbClr val="008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itle Placeholder 1">
            <a:extLst>
              <a:ext uri="{FF2B5EF4-FFF2-40B4-BE49-F238E27FC236}">
                <a16:creationId xmlns:a16="http://schemas.microsoft.com/office/drawing/2014/main" id="{5F061511-D2CC-B541-8A9B-FB1AAC765178}"/>
              </a:ext>
            </a:extLst>
          </p:cNvPr>
          <p:cNvSpPr>
            <a:spLocks noGrp="1"/>
          </p:cNvSpPr>
          <p:nvPr>
            <p:ph type="title" hasCustomPrompt="1"/>
          </p:nvPr>
        </p:nvSpPr>
        <p:spPr>
          <a:xfrm>
            <a:off x="5838792" y="3106331"/>
            <a:ext cx="6353208" cy="1325563"/>
          </a:xfrm>
          <a:prstGeom prst="rect">
            <a:avLst/>
          </a:prstGeom>
        </p:spPr>
        <p:txBody>
          <a:bodyPr vert="horz" lIns="91440" tIns="45720" rIns="91440" bIns="45720" rtlCol="0" anchor="ctr">
            <a:normAutofit/>
          </a:bodyPr>
          <a:lstStyle>
            <a:lvl1pPr>
              <a:lnSpc>
                <a:spcPts val="3525"/>
              </a:lnSpc>
              <a:defRPr sz="4050"/>
            </a:lvl1pPr>
          </a:lstStyle>
          <a:p>
            <a:r>
              <a:rPr lang="en-US" dirty="0"/>
              <a:t>CLICK TO EDIT</a:t>
            </a:r>
            <a:br>
              <a:rPr lang="en-US" dirty="0"/>
            </a:br>
            <a:r>
              <a:rPr lang="en-US" dirty="0"/>
              <a:t>MASTER TITLE STYLE</a:t>
            </a:r>
          </a:p>
        </p:txBody>
      </p:sp>
      <p:pic>
        <p:nvPicPr>
          <p:cNvPr id="11" name="Picture 10">
            <a:extLst>
              <a:ext uri="{FF2B5EF4-FFF2-40B4-BE49-F238E27FC236}">
                <a16:creationId xmlns:a16="http://schemas.microsoft.com/office/drawing/2014/main" id="{CA2D0A37-D989-A843-B7BD-01C0D86C05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4435" y="3031569"/>
            <a:ext cx="1282392" cy="1282392"/>
          </a:xfrm>
          <a:prstGeom prst="rect">
            <a:avLst/>
          </a:prstGeom>
        </p:spPr>
      </p:pic>
      <p:sp>
        <p:nvSpPr>
          <p:cNvPr id="3" name="Text Placeholder 2">
            <a:extLst>
              <a:ext uri="{FF2B5EF4-FFF2-40B4-BE49-F238E27FC236}">
                <a16:creationId xmlns:a16="http://schemas.microsoft.com/office/drawing/2014/main" id="{AB5C4011-5DA7-5A47-B087-F5DB33EB540F}"/>
              </a:ext>
            </a:extLst>
          </p:cNvPr>
          <p:cNvSpPr>
            <a:spLocks noGrp="1"/>
          </p:cNvSpPr>
          <p:nvPr>
            <p:ph type="body" sz="quarter" idx="10" hasCustomPrompt="1"/>
          </p:nvPr>
        </p:nvSpPr>
        <p:spPr>
          <a:xfrm>
            <a:off x="5838825" y="4449126"/>
            <a:ext cx="6162675" cy="452438"/>
          </a:xfrm>
        </p:spPr>
        <p:txBody>
          <a:bodyPr>
            <a:normAutofit/>
          </a:bodyPr>
          <a:lstStyle>
            <a:lvl1pPr marL="0" indent="0">
              <a:buNone/>
              <a:defRPr sz="1575" b="1" i="0">
                <a:latin typeface="Arial Narrow" panose="020B0604020202020204" pitchFamily="34" charset="0"/>
                <a:cs typeface="Arial Narrow" panose="020B0604020202020204" pitchFamily="34" charset="0"/>
              </a:defRPr>
            </a:lvl1pPr>
          </a:lstStyle>
          <a:p>
            <a:pPr lvl="0"/>
            <a:r>
              <a:rPr lang="en-US" dirty="0"/>
              <a:t>EDIT MASTER TEXT STYLES WITH CAPTION</a:t>
            </a:r>
          </a:p>
        </p:txBody>
      </p:sp>
    </p:spTree>
    <p:extLst>
      <p:ext uri="{BB962C8B-B14F-4D97-AF65-F5344CB8AC3E}">
        <p14:creationId xmlns:p14="http://schemas.microsoft.com/office/powerpoint/2010/main" val="7367961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ote with Caption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17A3B6-CF45-3A45-A42D-A773DB110E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7324" y="6124054"/>
            <a:ext cx="1724633" cy="333088"/>
          </a:xfrm>
          <a:prstGeom prst="rect">
            <a:avLst/>
          </a:prstGeom>
        </p:spPr>
      </p:pic>
      <p:sp>
        <p:nvSpPr>
          <p:cNvPr id="8" name="Rectangle 7">
            <a:extLst>
              <a:ext uri="{FF2B5EF4-FFF2-40B4-BE49-F238E27FC236}">
                <a16:creationId xmlns:a16="http://schemas.microsoft.com/office/drawing/2014/main" id="{A7AAB2C7-3C35-874E-830E-E267E9B01E66}"/>
              </a:ext>
            </a:extLst>
          </p:cNvPr>
          <p:cNvSpPr/>
          <p:nvPr userDrawn="1"/>
        </p:nvSpPr>
        <p:spPr>
          <a:xfrm>
            <a:off x="0" y="6635262"/>
            <a:ext cx="12192000" cy="222738"/>
          </a:xfrm>
          <a:prstGeom prst="rect">
            <a:avLst/>
          </a:prstGeom>
          <a:solidFill>
            <a:srgbClr val="008FC9"/>
          </a:solidFill>
          <a:ln>
            <a:solidFill>
              <a:srgbClr val="008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itle Placeholder 1">
            <a:extLst>
              <a:ext uri="{FF2B5EF4-FFF2-40B4-BE49-F238E27FC236}">
                <a16:creationId xmlns:a16="http://schemas.microsoft.com/office/drawing/2014/main" id="{5F061511-D2CC-B541-8A9B-FB1AAC765178}"/>
              </a:ext>
            </a:extLst>
          </p:cNvPr>
          <p:cNvSpPr>
            <a:spLocks noGrp="1"/>
          </p:cNvSpPr>
          <p:nvPr>
            <p:ph type="title" hasCustomPrompt="1"/>
          </p:nvPr>
        </p:nvSpPr>
        <p:spPr>
          <a:xfrm>
            <a:off x="5838792" y="2523281"/>
            <a:ext cx="6353208" cy="1908614"/>
          </a:xfrm>
          <a:prstGeom prst="rect">
            <a:avLst/>
          </a:prstGeom>
        </p:spPr>
        <p:txBody>
          <a:bodyPr vert="horz" lIns="91440" tIns="45720" rIns="91440" bIns="45720" rtlCol="0" anchor="ctr">
            <a:normAutofit/>
          </a:bodyPr>
          <a:lstStyle>
            <a:lvl1pPr>
              <a:lnSpc>
                <a:spcPts val="3525"/>
              </a:lnSpc>
              <a:defRPr sz="4050"/>
            </a:lvl1pPr>
          </a:lstStyle>
          <a:p>
            <a:r>
              <a:rPr lang="en-US" dirty="0"/>
              <a:t>CLICK TO EDIT</a:t>
            </a:r>
            <a:br>
              <a:rPr lang="en-US" dirty="0"/>
            </a:br>
            <a:r>
              <a:rPr lang="en-US" dirty="0"/>
              <a:t>MASTER TITLE </a:t>
            </a:r>
            <a:br>
              <a:rPr lang="en-US" dirty="0"/>
            </a:br>
            <a:r>
              <a:rPr lang="en-US" dirty="0"/>
              <a:t>STYLE WITH QUOTE</a:t>
            </a:r>
          </a:p>
        </p:txBody>
      </p:sp>
      <p:pic>
        <p:nvPicPr>
          <p:cNvPr id="11" name="Picture 10">
            <a:extLst>
              <a:ext uri="{FF2B5EF4-FFF2-40B4-BE49-F238E27FC236}">
                <a16:creationId xmlns:a16="http://schemas.microsoft.com/office/drawing/2014/main" id="{CA2D0A37-D989-A843-B7BD-01C0D86C05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7664" y="2398145"/>
            <a:ext cx="1597309" cy="1999024"/>
          </a:xfrm>
          <a:prstGeom prst="rect">
            <a:avLst/>
          </a:prstGeom>
        </p:spPr>
      </p:pic>
      <p:sp>
        <p:nvSpPr>
          <p:cNvPr id="3" name="Text Placeholder 2">
            <a:extLst>
              <a:ext uri="{FF2B5EF4-FFF2-40B4-BE49-F238E27FC236}">
                <a16:creationId xmlns:a16="http://schemas.microsoft.com/office/drawing/2014/main" id="{29471D47-3302-F14D-984E-A8281757D119}"/>
              </a:ext>
            </a:extLst>
          </p:cNvPr>
          <p:cNvSpPr>
            <a:spLocks noGrp="1"/>
          </p:cNvSpPr>
          <p:nvPr>
            <p:ph type="body" sz="quarter" idx="10" hasCustomPrompt="1"/>
          </p:nvPr>
        </p:nvSpPr>
        <p:spPr>
          <a:xfrm>
            <a:off x="5838825" y="4450185"/>
            <a:ext cx="5257800" cy="461963"/>
          </a:xfrm>
        </p:spPr>
        <p:txBody>
          <a:bodyPr>
            <a:normAutofit/>
          </a:bodyPr>
          <a:lstStyle>
            <a:lvl1pPr marL="0" indent="0">
              <a:buNone/>
              <a:defRPr sz="1575" b="1" i="0">
                <a:latin typeface="Arial Narrow" panose="020B0604020202020204" pitchFamily="34" charset="0"/>
                <a:cs typeface="Arial Narrow" panose="020B0604020202020204" pitchFamily="34" charset="0"/>
              </a:defRPr>
            </a:lvl1pPr>
          </a:lstStyle>
          <a:p>
            <a:pPr lvl="0"/>
            <a:r>
              <a:rPr lang="en-US" dirty="0"/>
              <a:t>EDIT MASTER TEXT STYLES WITH CAPTION</a:t>
            </a:r>
          </a:p>
        </p:txBody>
      </p:sp>
    </p:spTree>
    <p:extLst>
      <p:ext uri="{BB962C8B-B14F-4D97-AF65-F5344CB8AC3E}">
        <p14:creationId xmlns:p14="http://schemas.microsoft.com/office/powerpoint/2010/main" val="15277111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Blue with Black tex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7D2AAE-0812-F142-8F73-46832113D776}"/>
              </a:ext>
            </a:extLst>
          </p:cNvPr>
          <p:cNvSpPr/>
          <p:nvPr userDrawn="1"/>
        </p:nvSpPr>
        <p:spPr>
          <a:xfrm>
            <a:off x="0" y="6635262"/>
            <a:ext cx="12192000" cy="222738"/>
          </a:xfrm>
          <a:prstGeom prst="rect">
            <a:avLst/>
          </a:prstGeom>
          <a:solidFill>
            <a:srgbClr val="008FC9"/>
          </a:solidFill>
          <a:ln>
            <a:solidFill>
              <a:srgbClr val="008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a:extLst>
              <a:ext uri="{FF2B5EF4-FFF2-40B4-BE49-F238E27FC236}">
                <a16:creationId xmlns:a16="http://schemas.microsoft.com/office/drawing/2014/main" id="{DACFB94F-3EEF-D44A-A1D0-E861FDFBBFFA}"/>
              </a:ext>
            </a:extLst>
          </p:cNvPr>
          <p:cNvPicPr>
            <a:picLocks noChangeAspect="1"/>
          </p:cNvPicPr>
          <p:nvPr userDrawn="1"/>
        </p:nvPicPr>
        <p:blipFill>
          <a:blip r:embed="rId3"/>
          <a:stretch>
            <a:fillRect/>
          </a:stretch>
        </p:blipFill>
        <p:spPr>
          <a:xfrm>
            <a:off x="10264839" y="6124054"/>
            <a:ext cx="1737117" cy="333088"/>
          </a:xfrm>
          <a:prstGeom prst="rect">
            <a:avLst/>
          </a:prstGeom>
        </p:spPr>
      </p:pic>
      <p:sp>
        <p:nvSpPr>
          <p:cNvPr id="13" name="TextBox 12">
            <a:extLst>
              <a:ext uri="{FF2B5EF4-FFF2-40B4-BE49-F238E27FC236}">
                <a16:creationId xmlns:a16="http://schemas.microsoft.com/office/drawing/2014/main" id="{6DBDAFB9-E234-AC47-B47A-CD159E9D7618}"/>
              </a:ext>
            </a:extLst>
          </p:cNvPr>
          <p:cNvSpPr txBox="1"/>
          <p:nvPr userDrawn="1"/>
        </p:nvSpPr>
        <p:spPr>
          <a:xfrm>
            <a:off x="4393055" y="3154067"/>
            <a:ext cx="3586288" cy="669414"/>
          </a:xfrm>
          <a:prstGeom prst="rect">
            <a:avLst/>
          </a:prstGeom>
          <a:noFill/>
        </p:spPr>
        <p:txBody>
          <a:bodyPr wrap="square" rtlCol="0">
            <a:spAutoFit/>
          </a:bodyPr>
          <a:lstStyle/>
          <a:p>
            <a:pPr algn="ctr">
              <a:lnSpc>
                <a:spcPts val="4500"/>
              </a:lnSpc>
            </a:pPr>
            <a:r>
              <a:rPr lang="en-IE" sz="4125" b="1" i="0" kern="1200" baseline="0" dirty="0">
                <a:solidFill>
                  <a:schemeClr val="tx1"/>
                </a:solidFill>
                <a:effectLst/>
                <a:latin typeface="Arial Narrow" panose="020B0604020202020204" pitchFamily="34" charset="0"/>
                <a:ea typeface="+mn-ea"/>
                <a:cs typeface="Arial Narrow" panose="020B0604020202020204" pitchFamily="34" charset="0"/>
              </a:rPr>
              <a:t>THANK YOU</a:t>
            </a:r>
          </a:p>
        </p:txBody>
      </p:sp>
      <p:sp>
        <p:nvSpPr>
          <p:cNvPr id="3" name="Picture Placeholder 2">
            <a:extLst>
              <a:ext uri="{FF2B5EF4-FFF2-40B4-BE49-F238E27FC236}">
                <a16:creationId xmlns:a16="http://schemas.microsoft.com/office/drawing/2014/main" id="{FCF539B5-3331-1744-9EA2-9C89BC49FA0F}"/>
              </a:ext>
            </a:extLst>
          </p:cNvPr>
          <p:cNvSpPr>
            <a:spLocks noGrp="1"/>
          </p:cNvSpPr>
          <p:nvPr>
            <p:ph type="pic" sz="quarter" idx="10"/>
          </p:nvPr>
        </p:nvSpPr>
        <p:spPr>
          <a:xfrm>
            <a:off x="365125" y="5999163"/>
            <a:ext cx="1619251" cy="457200"/>
          </a:xfrm>
        </p:spPr>
        <p:txBody>
          <a:bodyPr/>
          <a:lstStyle/>
          <a:p>
            <a:endParaRPr lang="en-US"/>
          </a:p>
        </p:txBody>
      </p:sp>
      <p:sp>
        <p:nvSpPr>
          <p:cNvPr id="5" name="Picture Placeholder 4">
            <a:extLst>
              <a:ext uri="{FF2B5EF4-FFF2-40B4-BE49-F238E27FC236}">
                <a16:creationId xmlns:a16="http://schemas.microsoft.com/office/drawing/2014/main" id="{66430309-7B43-9043-83B8-77C56DF298AD}"/>
              </a:ext>
            </a:extLst>
          </p:cNvPr>
          <p:cNvSpPr>
            <a:spLocks noGrp="1"/>
          </p:cNvSpPr>
          <p:nvPr>
            <p:ph type="pic" sz="quarter" idx="11"/>
          </p:nvPr>
        </p:nvSpPr>
        <p:spPr>
          <a:xfrm>
            <a:off x="2308638" y="5999163"/>
            <a:ext cx="1555751" cy="457200"/>
          </a:xfrm>
        </p:spPr>
        <p:txBody>
          <a:bodyPr/>
          <a:lstStyle/>
          <a:p>
            <a:endParaRPr lang="en-US"/>
          </a:p>
        </p:txBody>
      </p:sp>
      <p:sp>
        <p:nvSpPr>
          <p:cNvPr id="7" name="Picture Placeholder 6">
            <a:extLst>
              <a:ext uri="{FF2B5EF4-FFF2-40B4-BE49-F238E27FC236}">
                <a16:creationId xmlns:a16="http://schemas.microsoft.com/office/drawing/2014/main" id="{8BDB5EE4-14C4-044E-B748-BE4735FF547A}"/>
              </a:ext>
            </a:extLst>
          </p:cNvPr>
          <p:cNvSpPr>
            <a:spLocks noGrp="1"/>
          </p:cNvSpPr>
          <p:nvPr>
            <p:ph type="pic" sz="quarter" idx="12"/>
          </p:nvPr>
        </p:nvSpPr>
        <p:spPr>
          <a:xfrm>
            <a:off x="4188651" y="5999163"/>
            <a:ext cx="1763712" cy="457200"/>
          </a:xfrm>
        </p:spPr>
        <p:txBody>
          <a:bodyPr/>
          <a:lstStyle/>
          <a:p>
            <a:endParaRPr lang="en-US"/>
          </a:p>
        </p:txBody>
      </p:sp>
    </p:spTree>
    <p:extLst>
      <p:ext uri="{BB962C8B-B14F-4D97-AF65-F5344CB8AC3E}">
        <p14:creationId xmlns:p14="http://schemas.microsoft.com/office/powerpoint/2010/main" val="32740770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Blue with White tex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7D2AAE-0812-F142-8F73-46832113D776}"/>
              </a:ext>
            </a:extLst>
          </p:cNvPr>
          <p:cNvSpPr/>
          <p:nvPr userDrawn="1"/>
        </p:nvSpPr>
        <p:spPr>
          <a:xfrm>
            <a:off x="0" y="6635262"/>
            <a:ext cx="12192000" cy="222738"/>
          </a:xfrm>
          <a:prstGeom prst="rect">
            <a:avLst/>
          </a:prstGeom>
          <a:solidFill>
            <a:srgbClr val="008FC9"/>
          </a:solidFill>
          <a:ln>
            <a:solidFill>
              <a:srgbClr val="008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a:extLst>
              <a:ext uri="{FF2B5EF4-FFF2-40B4-BE49-F238E27FC236}">
                <a16:creationId xmlns:a16="http://schemas.microsoft.com/office/drawing/2014/main" id="{727F610C-A94D-1A40-AE8F-069532391ED2}"/>
              </a:ext>
            </a:extLst>
          </p:cNvPr>
          <p:cNvSpPr txBox="1"/>
          <p:nvPr userDrawn="1"/>
        </p:nvSpPr>
        <p:spPr>
          <a:xfrm>
            <a:off x="4393055" y="3154067"/>
            <a:ext cx="3586288" cy="669414"/>
          </a:xfrm>
          <a:prstGeom prst="rect">
            <a:avLst/>
          </a:prstGeom>
          <a:noFill/>
        </p:spPr>
        <p:txBody>
          <a:bodyPr wrap="square" rtlCol="0">
            <a:spAutoFit/>
          </a:bodyPr>
          <a:lstStyle/>
          <a:p>
            <a:pPr algn="ctr">
              <a:lnSpc>
                <a:spcPts val="4500"/>
              </a:lnSpc>
            </a:pPr>
            <a:r>
              <a:rPr lang="en-IE" sz="4125" b="1" i="0" kern="1200" baseline="0" dirty="0">
                <a:solidFill>
                  <a:schemeClr val="bg1"/>
                </a:solidFill>
                <a:effectLst/>
                <a:latin typeface="Arial Narrow" panose="020B0604020202020204" pitchFamily="34" charset="0"/>
                <a:ea typeface="+mn-ea"/>
                <a:cs typeface="Arial Narrow" panose="020B0604020202020204" pitchFamily="34" charset="0"/>
              </a:rPr>
              <a:t>THANK YOU</a:t>
            </a:r>
          </a:p>
        </p:txBody>
      </p:sp>
      <p:pic>
        <p:nvPicPr>
          <p:cNvPr id="12" name="Picture 11">
            <a:extLst>
              <a:ext uri="{FF2B5EF4-FFF2-40B4-BE49-F238E27FC236}">
                <a16:creationId xmlns:a16="http://schemas.microsoft.com/office/drawing/2014/main" id="{C02A9B3B-8525-5D43-BC0A-9A39860E786A}"/>
              </a:ext>
            </a:extLst>
          </p:cNvPr>
          <p:cNvPicPr>
            <a:picLocks noChangeAspect="1"/>
          </p:cNvPicPr>
          <p:nvPr userDrawn="1"/>
        </p:nvPicPr>
        <p:blipFill>
          <a:blip r:embed="rId3"/>
          <a:stretch>
            <a:fillRect/>
          </a:stretch>
        </p:blipFill>
        <p:spPr>
          <a:xfrm>
            <a:off x="10264839" y="6124054"/>
            <a:ext cx="1737117" cy="333088"/>
          </a:xfrm>
          <a:prstGeom prst="rect">
            <a:avLst/>
          </a:prstGeom>
        </p:spPr>
      </p:pic>
      <p:sp>
        <p:nvSpPr>
          <p:cNvPr id="14" name="Picture Placeholder 2">
            <a:extLst>
              <a:ext uri="{FF2B5EF4-FFF2-40B4-BE49-F238E27FC236}">
                <a16:creationId xmlns:a16="http://schemas.microsoft.com/office/drawing/2014/main" id="{145D8AFC-4839-CC45-87A9-5F6915B8F93E}"/>
              </a:ext>
            </a:extLst>
          </p:cNvPr>
          <p:cNvSpPr>
            <a:spLocks noGrp="1"/>
          </p:cNvSpPr>
          <p:nvPr>
            <p:ph type="pic" sz="quarter" idx="10"/>
          </p:nvPr>
        </p:nvSpPr>
        <p:spPr>
          <a:xfrm>
            <a:off x="365125" y="5999163"/>
            <a:ext cx="1619251" cy="457200"/>
          </a:xfrm>
        </p:spPr>
        <p:txBody>
          <a:bodyPr/>
          <a:lstStyle/>
          <a:p>
            <a:endParaRPr lang="en-US"/>
          </a:p>
        </p:txBody>
      </p:sp>
      <p:sp>
        <p:nvSpPr>
          <p:cNvPr id="16" name="Picture Placeholder 4">
            <a:extLst>
              <a:ext uri="{FF2B5EF4-FFF2-40B4-BE49-F238E27FC236}">
                <a16:creationId xmlns:a16="http://schemas.microsoft.com/office/drawing/2014/main" id="{003BCA3B-1F53-244F-8529-EBE98FFFAE44}"/>
              </a:ext>
            </a:extLst>
          </p:cNvPr>
          <p:cNvSpPr>
            <a:spLocks noGrp="1"/>
          </p:cNvSpPr>
          <p:nvPr>
            <p:ph type="pic" sz="quarter" idx="11"/>
          </p:nvPr>
        </p:nvSpPr>
        <p:spPr>
          <a:xfrm>
            <a:off x="2308638" y="5999163"/>
            <a:ext cx="1555751" cy="457200"/>
          </a:xfrm>
        </p:spPr>
        <p:txBody>
          <a:bodyPr/>
          <a:lstStyle/>
          <a:p>
            <a:endParaRPr lang="en-US"/>
          </a:p>
        </p:txBody>
      </p:sp>
      <p:sp>
        <p:nvSpPr>
          <p:cNvPr id="19" name="Picture Placeholder 6">
            <a:extLst>
              <a:ext uri="{FF2B5EF4-FFF2-40B4-BE49-F238E27FC236}">
                <a16:creationId xmlns:a16="http://schemas.microsoft.com/office/drawing/2014/main" id="{18021625-8A6F-C34A-A2B0-7DA7EDA1F71F}"/>
              </a:ext>
            </a:extLst>
          </p:cNvPr>
          <p:cNvSpPr>
            <a:spLocks noGrp="1"/>
          </p:cNvSpPr>
          <p:nvPr>
            <p:ph type="pic" sz="quarter" idx="12"/>
          </p:nvPr>
        </p:nvSpPr>
        <p:spPr>
          <a:xfrm>
            <a:off x="4188651" y="5999163"/>
            <a:ext cx="1763712" cy="457200"/>
          </a:xfrm>
        </p:spPr>
        <p:txBody>
          <a:bodyPr/>
          <a:lstStyle/>
          <a:p>
            <a:endParaRPr lang="en-US"/>
          </a:p>
        </p:txBody>
      </p:sp>
    </p:spTree>
    <p:extLst>
      <p:ext uri="{BB962C8B-B14F-4D97-AF65-F5344CB8AC3E}">
        <p14:creationId xmlns:p14="http://schemas.microsoft.com/office/powerpoint/2010/main" val="2012822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9BA84-B377-4CBE-8399-CB5ABA547798}" type="datetime1">
              <a:rPr lang="en-IE" smtClean="0"/>
              <a:t>27/06/2023</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953B98DA-5F95-4346-8AD8-C1D6DB8E3FCC}" type="slidenum">
              <a:rPr lang="en-IE" smtClean="0"/>
              <a:t>‹#›</a:t>
            </a:fld>
            <a:endParaRPr lang="en-IE"/>
          </a:p>
        </p:txBody>
      </p:sp>
    </p:spTree>
    <p:extLst>
      <p:ext uri="{BB962C8B-B14F-4D97-AF65-F5344CB8AC3E}">
        <p14:creationId xmlns:p14="http://schemas.microsoft.com/office/powerpoint/2010/main" val="3719448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C48439-3155-4574-8103-59F216679001}" type="datetime1">
              <a:rPr lang="en-IE" smtClean="0"/>
              <a:t>27/06/2023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53B98DA-5F95-4346-8AD8-C1D6DB8E3FCC}" type="slidenum">
              <a:rPr lang="en-IE" smtClean="0"/>
              <a:t>‹#›</a:t>
            </a:fld>
            <a:endParaRPr lang="en-IE"/>
          </a:p>
        </p:txBody>
      </p:sp>
    </p:spTree>
    <p:extLst>
      <p:ext uri="{BB962C8B-B14F-4D97-AF65-F5344CB8AC3E}">
        <p14:creationId xmlns:p14="http://schemas.microsoft.com/office/powerpoint/2010/main" val="76600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070836-84E7-41C5-BDF3-CC7A98E84008}" type="datetime1">
              <a:rPr lang="en-IE" smtClean="0"/>
              <a:t>27/06/2023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53B98DA-5F95-4346-8AD8-C1D6DB8E3FCC}" type="slidenum">
              <a:rPr lang="en-IE" smtClean="0"/>
              <a:t>‹#›</a:t>
            </a:fld>
            <a:endParaRPr lang="en-IE"/>
          </a:p>
        </p:txBody>
      </p:sp>
    </p:spTree>
    <p:extLst>
      <p:ext uri="{BB962C8B-B14F-4D97-AF65-F5344CB8AC3E}">
        <p14:creationId xmlns:p14="http://schemas.microsoft.com/office/powerpoint/2010/main" val="264438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theme" Target="../theme/theme3.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733305-0EDC-40EC-B5D7-E43B35B63080}" type="datetime1">
              <a:rPr lang="en-IE" smtClean="0"/>
              <a:t>27/06/2023</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3B98DA-5F95-4346-8AD8-C1D6DB8E3FCC}" type="slidenum">
              <a:rPr lang="en-IE" smtClean="0"/>
              <a:t>‹#›</a:t>
            </a:fld>
            <a:endParaRPr lang="en-IE"/>
          </a:p>
        </p:txBody>
      </p:sp>
    </p:spTree>
    <p:extLst>
      <p:ext uri="{BB962C8B-B14F-4D97-AF65-F5344CB8AC3E}">
        <p14:creationId xmlns:p14="http://schemas.microsoft.com/office/powerpoint/2010/main" val="2101422329"/>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43"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7DCA9B-3CE4-4268-8119-F359131B7B6D}"/>
              </a:ext>
            </a:extLst>
          </p:cNvPr>
          <p:cNvSpPr>
            <a:spLocks noGrp="1"/>
          </p:cNvSpPr>
          <p:nvPr>
            <p:ph type="title"/>
          </p:nvPr>
        </p:nvSpPr>
        <p:spPr>
          <a:xfrm>
            <a:off x="474384" y="365125"/>
            <a:ext cx="10879416" cy="1325563"/>
          </a:xfrm>
          <a:prstGeom prst="rect">
            <a:avLst/>
          </a:prstGeom>
        </p:spPr>
        <p:txBody>
          <a:bodyPr vert="horz" lIns="91440" tIns="45720" rIns="91440" bIns="4572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2354817-27B8-CADC-7F39-B7E5E9D86BE4}"/>
              </a:ext>
            </a:extLst>
          </p:cNvPr>
          <p:cNvSpPr>
            <a:spLocks noGrp="1"/>
          </p:cNvSpPr>
          <p:nvPr>
            <p:ph type="body" idx="1"/>
          </p:nvPr>
        </p:nvSpPr>
        <p:spPr>
          <a:xfrm>
            <a:off x="474384" y="1825625"/>
            <a:ext cx="10879416"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Footer Placeholder 10">
            <a:extLst>
              <a:ext uri="{FF2B5EF4-FFF2-40B4-BE49-F238E27FC236}">
                <a16:creationId xmlns:a16="http://schemas.microsoft.com/office/drawing/2014/main" id="{7B3D6CBB-FEC2-4095-A6A6-12D27DB01B5D}"/>
              </a:ext>
            </a:extLst>
          </p:cNvPr>
          <p:cNvSpPr>
            <a:spLocks noGrp="1"/>
          </p:cNvSpPr>
          <p:nvPr>
            <p:ph type="ftr" sz="quarter" idx="3"/>
          </p:nvPr>
        </p:nvSpPr>
        <p:spPr>
          <a:xfrm>
            <a:off x="474384" y="6129337"/>
            <a:ext cx="4114800" cy="365125"/>
          </a:xfrm>
          <a:prstGeom prst="rect">
            <a:avLst/>
          </a:prstGeom>
        </p:spPr>
        <p:txBody>
          <a:bodyPr vert="horz" lIns="91440" tIns="45720" rIns="91440" bIns="45720" rtlCol="0" anchor="ctr"/>
          <a:lstStyle>
            <a:lvl1pPr algn="l">
              <a:defRPr sz="1200" b="1">
                <a:solidFill>
                  <a:schemeClr val="bg1"/>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158390592"/>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 id="2147483939" r:id="rId21"/>
    <p:sldLayoutId id="2147483940" r:id="rId22"/>
    <p:sldLayoutId id="2147483941" r:id="rId23"/>
    <p:sldLayoutId id="2147483942" r:id="rId24"/>
  </p:sldLayoutIdLst>
  <p:hf hdr="0" ftr="0" dt="0"/>
  <p:txStyles>
    <p:titleStyle>
      <a:lvl1pPr algn="l" defTabSz="914400" rtl="0" eaLnBrk="1" latinLnBrk="0" hangingPunct="1">
        <a:lnSpc>
          <a:spcPts val="6240"/>
        </a:lnSpc>
        <a:spcBef>
          <a:spcPct val="0"/>
        </a:spcBef>
        <a:buNone/>
        <a:defRPr sz="7200" kern="1200">
          <a:solidFill>
            <a:schemeClr val="tx1"/>
          </a:solidFill>
          <a:latin typeface="Veneer Three" panose="02000806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6000" kern="1200">
          <a:solidFill>
            <a:schemeClr val="tx1"/>
          </a:solidFill>
          <a:latin typeface="Veneer Three" panose="02000806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Veneer Three" panose="02000806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E52799-6B95-49BA-9E43-A1283A95D635}" type="datetime1">
              <a:rPr lang="en-IE" smtClean="0"/>
              <a:t>27/06/2023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5BC76-F21E-B24E-8608-001A2477D7FF}" type="slidenum">
              <a:rPr lang="en-US" smtClean="0"/>
              <a:t>‹#›</a:t>
            </a:fld>
            <a:endParaRPr lang="en-US" dirty="0"/>
          </a:p>
        </p:txBody>
      </p:sp>
    </p:spTree>
    <p:extLst>
      <p:ext uri="{BB962C8B-B14F-4D97-AF65-F5344CB8AC3E}">
        <p14:creationId xmlns:p14="http://schemas.microsoft.com/office/powerpoint/2010/main" val="1418270488"/>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 id="2147483965" r:id="rId21"/>
    <p:sldLayoutId id="2147483966" r:id="rId22"/>
    <p:sldLayoutId id="2147483967" r:id="rId23"/>
    <p:sldLayoutId id="2147483968"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livingplanet.panda.org/en-US/"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HD7dTR25vFE&amp;t=32s"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www.heritageinschools.ie/online-tutorials/how-to-make-a-biodiversity-map-of-your-garden"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pollinators.ie/faith-communities/" TargetMode="Externa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fingal.ie/sites/default/files/2020-04/gardening-for-biodiversity-booklet.pdf" TargetMode="Externa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learning.gaa.ie/greenclub/biodiversity"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pollinators.biodiversityireland.ie/" TargetMode="Externa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biodiversityireland.ie/surveys/fit-counts/"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birdwatchireland.ie/our-work/surveys-research/research-surveys/birdtrack/" TargetMode="Externa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www.laudatosiactionplatform.org/" TargetMode="Externa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hyperlink" Target="http://www.laudatosiactionplatform.org/"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kxr8QBPq1z0"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20.jpg"/></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5293F-291F-4A44-BAAF-6E630EFBF9D1}"/>
              </a:ext>
            </a:extLst>
          </p:cNvPr>
          <p:cNvSpPr>
            <a:spLocks noGrp="1"/>
          </p:cNvSpPr>
          <p:nvPr>
            <p:ph type="title" idx="4294967295"/>
          </p:nvPr>
        </p:nvSpPr>
        <p:spPr>
          <a:xfrm>
            <a:off x="5451893" y="207521"/>
            <a:ext cx="4968815" cy="2158506"/>
          </a:xfrm>
        </p:spPr>
        <p:txBody>
          <a:bodyPr vert="horz" lIns="91440" tIns="45720" rIns="91440" bIns="45720" rtlCol="0" anchor="ctr">
            <a:normAutofit/>
          </a:bodyPr>
          <a:lstStyle/>
          <a:p>
            <a:pPr algn="ctr">
              <a:lnSpc>
                <a:spcPct val="90000"/>
              </a:lnSpc>
            </a:pPr>
            <a:r>
              <a:rPr lang="en-US" b="1" dirty="0"/>
              <a:t>Welcome</a:t>
            </a:r>
          </a:p>
        </p:txBody>
      </p:sp>
      <p:pic>
        <p:nvPicPr>
          <p:cNvPr id="4" name="Picture 3" descr="A close up of a flower&#10;&#10;Description automatically generated">
            <a:extLst>
              <a:ext uri="{FF2B5EF4-FFF2-40B4-BE49-F238E27FC236}">
                <a16:creationId xmlns:a16="http://schemas.microsoft.com/office/drawing/2014/main" id="{D22A4862-56A6-47CA-A811-296E6F6CD64D}"/>
              </a:ext>
            </a:extLst>
          </p:cNvPr>
          <p:cNvPicPr>
            <a:picLocks noChangeAspect="1"/>
          </p:cNvPicPr>
          <p:nvPr/>
        </p:nvPicPr>
        <p:blipFill rotWithShape="1">
          <a:blip r:embed="rId3"/>
          <a:srcRect l="1719" r="5170" b="-2"/>
          <a:stretch/>
        </p:blipFill>
        <p:spPr>
          <a:xfrm>
            <a:off x="10142140" y="5432798"/>
            <a:ext cx="1819398" cy="1221276"/>
          </a:xfrm>
          <a:prstGeom prst="rect">
            <a:avLst/>
          </a:prstGeom>
          <a:effectLst/>
        </p:spPr>
      </p:pic>
      <p:sp>
        <p:nvSpPr>
          <p:cNvPr id="3" name="TextBox 2">
            <a:extLst>
              <a:ext uri="{FF2B5EF4-FFF2-40B4-BE49-F238E27FC236}">
                <a16:creationId xmlns:a16="http://schemas.microsoft.com/office/drawing/2014/main" id="{3D830FDD-8329-60AF-F1BC-BEC07CC10130}"/>
              </a:ext>
            </a:extLst>
          </p:cNvPr>
          <p:cNvSpPr txBox="1"/>
          <p:nvPr/>
        </p:nvSpPr>
        <p:spPr>
          <a:xfrm>
            <a:off x="4404121" y="2178438"/>
            <a:ext cx="7025512" cy="1754326"/>
          </a:xfrm>
          <a:prstGeom prst="rect">
            <a:avLst/>
          </a:prstGeom>
          <a:noFill/>
        </p:spPr>
        <p:txBody>
          <a:bodyPr wrap="square" rtlCol="0">
            <a:spAutoFit/>
          </a:bodyPr>
          <a:lstStyle/>
          <a:p>
            <a:pPr algn="ctr"/>
            <a:r>
              <a:rPr lang="en-IE" sz="4400" dirty="0"/>
              <a:t>“Returning to nature”</a:t>
            </a:r>
          </a:p>
          <a:p>
            <a:pPr algn="ctr"/>
            <a:r>
              <a:rPr lang="en-IE" sz="3200" dirty="0">
                <a:solidFill>
                  <a:srgbClr val="000000"/>
                </a:solidFill>
                <a:effectLst/>
                <a:latin typeface="Calibri" panose="020F0502020204030204" pitchFamily="34" charset="0"/>
                <a:ea typeface="Times New Roman" panose="02020603050405020304" pitchFamily="18" charset="0"/>
              </a:rPr>
              <a:t>Return 30% of church grounds to nature by 2030 </a:t>
            </a:r>
            <a:endParaRPr lang="en-IE" sz="5400" dirty="0"/>
          </a:p>
        </p:txBody>
      </p:sp>
      <p:pic>
        <p:nvPicPr>
          <p:cNvPr id="6" name="Picture 5" descr="A picture containing clipart, graphics, graphic design, drawing&#10;&#10;Description automatically generated">
            <a:extLst>
              <a:ext uri="{FF2B5EF4-FFF2-40B4-BE49-F238E27FC236}">
                <a16:creationId xmlns:a16="http://schemas.microsoft.com/office/drawing/2014/main" id="{8FF9F6FE-06F8-08DB-4101-B637A3D28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394" y="5432798"/>
            <a:ext cx="1007282" cy="1088953"/>
          </a:xfrm>
          <a:prstGeom prst="rect">
            <a:avLst/>
          </a:prstGeom>
        </p:spPr>
      </p:pic>
      <p:pic>
        <p:nvPicPr>
          <p:cNvPr id="9" name="Picture 8" descr="A sign in a garden&#10;&#10;Description automatically generated with medium confidence">
            <a:extLst>
              <a:ext uri="{FF2B5EF4-FFF2-40B4-BE49-F238E27FC236}">
                <a16:creationId xmlns:a16="http://schemas.microsoft.com/office/drawing/2014/main" id="{3EDBB8FC-7855-1551-03E6-BB857363D3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850" y="366440"/>
            <a:ext cx="3664321" cy="4885761"/>
          </a:xfrm>
          <a:prstGeom prst="rect">
            <a:avLst/>
          </a:prstGeom>
          <a:ln>
            <a:noFill/>
          </a:ln>
          <a:effectLst>
            <a:softEdge rad="112500"/>
          </a:effectLst>
        </p:spPr>
      </p:pic>
      <p:pic>
        <p:nvPicPr>
          <p:cNvPr id="10" name="Picture 9">
            <a:extLst>
              <a:ext uri="{FF2B5EF4-FFF2-40B4-BE49-F238E27FC236}">
                <a16:creationId xmlns:a16="http://schemas.microsoft.com/office/drawing/2014/main" id="{44263497-03F2-7C39-EA1E-382AE8EE26BE}"/>
              </a:ext>
            </a:extLst>
          </p:cNvPr>
          <p:cNvPicPr>
            <a:picLocks noChangeAspect="1"/>
          </p:cNvPicPr>
          <p:nvPr/>
        </p:nvPicPr>
        <p:blipFill>
          <a:blip r:embed="rId6"/>
          <a:stretch>
            <a:fillRect/>
          </a:stretch>
        </p:blipFill>
        <p:spPr>
          <a:xfrm>
            <a:off x="2543578" y="5501306"/>
            <a:ext cx="3357329" cy="1221275"/>
          </a:xfrm>
          <a:prstGeom prst="rect">
            <a:avLst/>
          </a:prstGeom>
        </p:spPr>
      </p:pic>
      <p:pic>
        <p:nvPicPr>
          <p:cNvPr id="12" name="Picture 11" descr="A picture containing font, screenshot, graphics, text&#10;&#10;Description automatically generated">
            <a:extLst>
              <a:ext uri="{FF2B5EF4-FFF2-40B4-BE49-F238E27FC236}">
                <a16:creationId xmlns:a16="http://schemas.microsoft.com/office/drawing/2014/main" id="{0CF53336-5A32-5529-7481-381B0221EA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7823" y="5767755"/>
            <a:ext cx="2204166" cy="820701"/>
          </a:xfrm>
          <a:prstGeom prst="rect">
            <a:avLst/>
          </a:prstGeom>
        </p:spPr>
      </p:pic>
      <p:sp>
        <p:nvSpPr>
          <p:cNvPr id="5" name="Slide Number Placeholder 4">
            <a:extLst>
              <a:ext uri="{FF2B5EF4-FFF2-40B4-BE49-F238E27FC236}">
                <a16:creationId xmlns:a16="http://schemas.microsoft.com/office/drawing/2014/main" id="{5D719B96-EEE7-F36A-66AC-A8100281F12F}"/>
              </a:ext>
            </a:extLst>
          </p:cNvPr>
          <p:cNvSpPr>
            <a:spLocks noGrp="1"/>
          </p:cNvSpPr>
          <p:nvPr>
            <p:ph type="sldNum" sz="quarter" idx="12"/>
          </p:nvPr>
        </p:nvSpPr>
        <p:spPr/>
        <p:txBody>
          <a:bodyPr/>
          <a:lstStyle/>
          <a:p>
            <a:fld id="{953B98DA-5F95-4346-8AD8-C1D6DB8E3FCC}" type="slidenum">
              <a:rPr lang="en-IE" smtClean="0"/>
              <a:t>1</a:t>
            </a:fld>
            <a:endParaRPr lang="en-IE"/>
          </a:p>
        </p:txBody>
      </p:sp>
    </p:spTree>
    <p:extLst>
      <p:ext uri="{BB962C8B-B14F-4D97-AF65-F5344CB8AC3E}">
        <p14:creationId xmlns:p14="http://schemas.microsoft.com/office/powerpoint/2010/main" val="638137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D153114-41E2-6F23-AD0E-7A4108A92B7F}"/>
              </a:ext>
            </a:extLst>
          </p:cNvPr>
          <p:cNvPicPr>
            <a:picLocks noChangeAspect="1"/>
          </p:cNvPicPr>
          <p:nvPr/>
        </p:nvPicPr>
        <p:blipFill rotWithShape="1">
          <a:blip r:embed="rId2"/>
          <a:srcRect l="8733" r="16185"/>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4CB8C98-2CDD-53B0-F3D0-65519AB525BC}"/>
              </a:ext>
            </a:extLst>
          </p:cNvPr>
          <p:cNvSpPr txBox="1"/>
          <p:nvPr/>
        </p:nvSpPr>
        <p:spPr>
          <a:xfrm>
            <a:off x="6818812" y="561703"/>
            <a:ext cx="4534988" cy="5615260"/>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2800" dirty="0"/>
              <a:t>Laudato Si’ urges us to listen to the signs of the times in light of the Gospel. This means listening to: </a:t>
            </a:r>
          </a:p>
          <a:p>
            <a:pPr marL="285750" indent="-228600">
              <a:lnSpc>
                <a:spcPct val="90000"/>
              </a:lnSpc>
              <a:spcAft>
                <a:spcPts val="600"/>
              </a:spcAft>
              <a:buFont typeface="Arial" panose="020B0604020202020204" pitchFamily="34" charset="0"/>
              <a:buChar char="•"/>
            </a:pPr>
            <a:r>
              <a:rPr lang="en-US" sz="2800" dirty="0"/>
              <a:t>The cry of the earth</a:t>
            </a:r>
          </a:p>
          <a:p>
            <a:pPr marL="285750" indent="-228600">
              <a:lnSpc>
                <a:spcPct val="90000"/>
              </a:lnSpc>
              <a:spcAft>
                <a:spcPts val="600"/>
              </a:spcAft>
              <a:buFont typeface="Arial" panose="020B0604020202020204" pitchFamily="34" charset="0"/>
              <a:buChar char="•"/>
            </a:pPr>
            <a:r>
              <a:rPr lang="en-US" sz="2800" dirty="0"/>
              <a:t>The cry of those made poor</a:t>
            </a:r>
          </a:p>
          <a:p>
            <a:pPr marL="285750" indent="-228600">
              <a:lnSpc>
                <a:spcPct val="90000"/>
              </a:lnSpc>
              <a:spcAft>
                <a:spcPts val="600"/>
              </a:spcAft>
              <a:buFont typeface="Arial" panose="020B0604020202020204" pitchFamily="34" charset="0"/>
              <a:buChar char="•"/>
            </a:pPr>
            <a:r>
              <a:rPr lang="en-US" sz="2800" dirty="0"/>
              <a:t>The science</a:t>
            </a:r>
          </a:p>
          <a:p>
            <a:pPr marL="285750" indent="-228600">
              <a:lnSpc>
                <a:spcPct val="90000"/>
              </a:lnSpc>
              <a:spcAft>
                <a:spcPts val="600"/>
              </a:spcAft>
              <a:buFont typeface="Arial" panose="020B0604020202020204" pitchFamily="34" charset="0"/>
              <a:buChar char="•"/>
            </a:pPr>
            <a:r>
              <a:rPr lang="en-US" sz="2800" dirty="0"/>
              <a:t>The call of our faith </a:t>
            </a:r>
          </a:p>
          <a:p>
            <a:pPr marL="285750" indent="-228600">
              <a:lnSpc>
                <a:spcPct val="90000"/>
              </a:lnSpc>
              <a:spcAft>
                <a:spcPts val="600"/>
              </a:spcAft>
              <a:buFont typeface="Arial" panose="020B0604020202020204" pitchFamily="34" charset="0"/>
              <a:buChar char="•"/>
            </a:pPr>
            <a:r>
              <a:rPr lang="en-US" sz="2800" dirty="0"/>
              <a:t>Young people</a:t>
            </a:r>
          </a:p>
          <a:p>
            <a:pPr marL="285750" indent="-228600">
              <a:lnSpc>
                <a:spcPct val="90000"/>
              </a:lnSpc>
              <a:spcAft>
                <a:spcPts val="600"/>
              </a:spcAft>
              <a:buFont typeface="Arial" panose="020B0604020202020204" pitchFamily="34" charset="0"/>
              <a:buChar char="•"/>
            </a:pPr>
            <a:endParaRPr lang="en-US" sz="2800" dirty="0"/>
          </a:p>
          <a:p>
            <a:pPr marL="57150">
              <a:lnSpc>
                <a:spcPct val="90000"/>
              </a:lnSpc>
              <a:spcAft>
                <a:spcPts val="600"/>
              </a:spcAft>
            </a:pPr>
            <a:r>
              <a:rPr lang="en-IE" sz="2800" dirty="0"/>
              <a:t>“This sister now cries out to us because of the harm we have inflicted on her.” (LS, 2)</a:t>
            </a:r>
          </a:p>
          <a:p>
            <a:pPr marL="285750" indent="-228600">
              <a:lnSpc>
                <a:spcPct val="90000"/>
              </a:lnSpc>
              <a:spcAft>
                <a:spcPts val="600"/>
              </a:spcAft>
              <a:buFont typeface="Arial" panose="020B0604020202020204" pitchFamily="34" charset="0"/>
              <a:buChar char="•"/>
            </a:pPr>
            <a:endParaRPr lang="en-US" sz="2800" dirty="0"/>
          </a:p>
        </p:txBody>
      </p:sp>
      <p:sp>
        <p:nvSpPr>
          <p:cNvPr id="2" name="Slide Number Placeholder 1">
            <a:extLst>
              <a:ext uri="{FF2B5EF4-FFF2-40B4-BE49-F238E27FC236}">
                <a16:creationId xmlns:a16="http://schemas.microsoft.com/office/drawing/2014/main" id="{DDE57343-81BC-7F80-70C6-FF3E34AAD6C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07F5BC76-F21E-B24E-8608-001A2477D7FF}" type="slidenum">
              <a:rPr lang="en-US" smtClean="0">
                <a:solidFill>
                  <a:prstClr val="black">
                    <a:tint val="75000"/>
                  </a:prstClr>
                </a:solidFill>
                <a:latin typeface="Calibri" panose="020F0502020204030204"/>
              </a:rPr>
              <a:pPr>
                <a:spcAft>
                  <a:spcPts val="600"/>
                </a:spcAft>
                <a:defRPr/>
              </a:pPr>
              <a:t>10</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732715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143FE8-5E06-AF6D-97DD-E92E6CAE2052}"/>
              </a:ext>
            </a:extLst>
          </p:cNvPr>
          <p:cNvSpPr txBox="1"/>
          <p:nvPr/>
        </p:nvSpPr>
        <p:spPr>
          <a:xfrm>
            <a:off x="901429" y="452475"/>
            <a:ext cx="10389141" cy="5955605"/>
          </a:xfrm>
          <a:prstGeom prst="rect">
            <a:avLst/>
          </a:prstGeom>
          <a:noFill/>
        </p:spPr>
        <p:txBody>
          <a:bodyPr wrap="square">
            <a:spAutoFit/>
          </a:bodyPr>
          <a:lstStyle/>
          <a:p>
            <a:pPr marL="0" marR="0" lvl="0" indent="0" algn="just" defTabSz="914400" rtl="0" eaLnBrk="1" fontAlgn="auto" latinLnBrk="0" hangingPunct="1">
              <a:lnSpc>
                <a:spcPct val="105000"/>
              </a:lnSpc>
              <a:spcBef>
                <a:spcPts val="0"/>
              </a:spcBef>
              <a:spcAft>
                <a:spcPts val="0"/>
              </a:spcAft>
              <a:buClrTx/>
              <a:buSzTx/>
              <a:buFontTx/>
              <a:buNone/>
              <a:tabLst/>
              <a:defRPr/>
            </a:pPr>
            <a:r>
              <a:rPr kumimoji="0" lang="en-IE"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What does Laudato Si’ say about biodiversity? </a:t>
            </a:r>
          </a:p>
          <a:p>
            <a:pPr marL="0" marR="0" lvl="0" indent="0" algn="just" defTabSz="914400" rtl="0" eaLnBrk="1" fontAlgn="auto" latinLnBrk="0" hangingPunct="1">
              <a:lnSpc>
                <a:spcPct val="105000"/>
              </a:lnSpc>
              <a:spcBef>
                <a:spcPts val="0"/>
              </a:spcBef>
              <a:spcAft>
                <a:spcPts val="0"/>
              </a:spcAft>
              <a:buClrTx/>
              <a:buSzTx/>
              <a:buFontTx/>
              <a:buNone/>
              <a:tabLst/>
              <a:defRPr/>
            </a:pPr>
            <a:endParaRPr kumimoji="0" lang="en-IE"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5000"/>
              </a:lnSpc>
              <a:spcBef>
                <a:spcPts val="0"/>
              </a:spcBef>
              <a:spcAft>
                <a:spcPts val="0"/>
              </a:spcAft>
              <a:buClrTx/>
              <a:buSzTx/>
              <a:buFontTx/>
              <a:buNone/>
              <a:tabLst/>
              <a:defRPr/>
            </a:pPr>
            <a:r>
              <a:rPr kumimoji="0" lang="en-IE"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 Laudato Si’, Pope Francis reflects on the immense loss of biodiversity which is taking place around our world: </a:t>
            </a:r>
          </a:p>
          <a:p>
            <a:pPr marL="0" marR="0" lvl="0" indent="0" algn="just" defTabSz="914400" rtl="0" eaLnBrk="1" fontAlgn="auto" latinLnBrk="0" hangingPunct="1">
              <a:lnSpc>
                <a:spcPct val="105000"/>
              </a:lnSpc>
              <a:spcBef>
                <a:spcPts val="0"/>
              </a:spcBef>
              <a:spcAft>
                <a:spcPts val="0"/>
              </a:spcAft>
              <a:buClrTx/>
              <a:buSzTx/>
              <a:buFontTx/>
              <a:buNone/>
              <a:tabLst/>
              <a:defRPr/>
            </a:pPr>
            <a:endParaRPr kumimoji="0" lang="en-IE"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5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earth’s resources are also being plundered because of short-sighted approaches to economy, commerce, and production. The loss of forests and woodlands entails the loss of species which may constitute extremely important resources in the future, not only for food but also for curing disease and many other uses.  Different species contain genes which could be key resources in years ahead for meeting human needs and regulating environmental problems” (Laudato Si’, 32).</a:t>
            </a:r>
            <a:endParaRPr kumimoji="0" lang="en-IE"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2" name="Picture 1">
            <a:extLst>
              <a:ext uri="{FF2B5EF4-FFF2-40B4-BE49-F238E27FC236}">
                <a16:creationId xmlns:a16="http://schemas.microsoft.com/office/drawing/2014/main" id="{E395B1CB-DF41-CE27-5298-F8DA420997EE}"/>
              </a:ext>
            </a:extLst>
          </p:cNvPr>
          <p:cNvPicPr>
            <a:picLocks noChangeAspect="1"/>
          </p:cNvPicPr>
          <p:nvPr/>
        </p:nvPicPr>
        <p:blipFill>
          <a:blip r:embed="rId3"/>
          <a:stretch>
            <a:fillRect/>
          </a:stretch>
        </p:blipFill>
        <p:spPr>
          <a:xfrm>
            <a:off x="8763521" y="291801"/>
            <a:ext cx="1218679" cy="1159099"/>
          </a:xfrm>
          <a:prstGeom prst="rect">
            <a:avLst/>
          </a:prstGeom>
        </p:spPr>
      </p:pic>
      <p:sp>
        <p:nvSpPr>
          <p:cNvPr id="4" name="Slide Number Placeholder 3">
            <a:extLst>
              <a:ext uri="{FF2B5EF4-FFF2-40B4-BE49-F238E27FC236}">
                <a16:creationId xmlns:a16="http://schemas.microsoft.com/office/drawing/2014/main" id="{66A23E09-2D18-2DDB-E4C2-A6776DDB123C}"/>
              </a:ext>
            </a:extLst>
          </p:cNvPr>
          <p:cNvSpPr>
            <a:spLocks noGrp="1"/>
          </p:cNvSpPr>
          <p:nvPr>
            <p:ph type="sldNum" sz="quarter" idx="12"/>
          </p:nvPr>
        </p:nvSpPr>
        <p:spPr/>
        <p:txBody>
          <a:bodyPr/>
          <a:lstStyle/>
          <a:p>
            <a:fld id="{953B98DA-5F95-4346-8AD8-C1D6DB8E3FCC}" type="slidenum">
              <a:rPr lang="en-IE" smtClean="0"/>
              <a:t>11</a:t>
            </a:fld>
            <a:endParaRPr lang="en-IE"/>
          </a:p>
        </p:txBody>
      </p:sp>
    </p:spTree>
    <p:extLst>
      <p:ext uri="{BB962C8B-B14F-4D97-AF65-F5344CB8AC3E}">
        <p14:creationId xmlns:p14="http://schemas.microsoft.com/office/powerpoint/2010/main" val="1844765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244622-3612-EB0F-EAA4-33310D8EDB7D}"/>
              </a:ext>
            </a:extLst>
          </p:cNvPr>
          <p:cNvPicPr>
            <a:picLocks noChangeAspect="1"/>
          </p:cNvPicPr>
          <p:nvPr/>
        </p:nvPicPr>
        <p:blipFill rotWithShape="1">
          <a:blip r:embed="rId2"/>
          <a:srcRect l="4221" r="6870"/>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TextBox 2">
            <a:extLst>
              <a:ext uri="{FF2B5EF4-FFF2-40B4-BE49-F238E27FC236}">
                <a16:creationId xmlns:a16="http://schemas.microsoft.com/office/drawing/2014/main" id="{7C6FC776-2767-2E1A-3EF4-B6888CCA1C09}"/>
              </a:ext>
            </a:extLst>
          </p:cNvPr>
          <p:cNvSpPr txBox="1"/>
          <p:nvPr/>
        </p:nvSpPr>
        <p:spPr>
          <a:xfrm>
            <a:off x="6469985" y="1203824"/>
            <a:ext cx="5291663" cy="4472357"/>
          </a:xfrm>
          <a:prstGeom prst="rect">
            <a:avLst/>
          </a:prstGeom>
        </p:spPr>
        <p:txBody>
          <a:bodyPr vert="horz" lIns="91440" tIns="45720" rIns="91440" bIns="45720" rtlCol="0">
            <a:normAutofit fontScale="92500"/>
          </a:bodyPr>
          <a:lstStyle/>
          <a:p>
            <a:pPr marR="0" lvl="0" algn="ctr" fontAlgn="auto">
              <a:lnSpc>
                <a:spcPct val="90000"/>
              </a:lnSpc>
              <a:spcBef>
                <a:spcPts val="0"/>
              </a:spcBef>
              <a:spcAft>
                <a:spcPts val="600"/>
              </a:spcAft>
              <a:buClrTx/>
              <a:buSzTx/>
              <a:tabLst/>
              <a:defRPr/>
            </a:pPr>
            <a:r>
              <a:rPr kumimoji="0" lang="en-US" sz="2800" b="0" i="0" u="none" strike="noStrike" cap="none" spc="0" normalizeH="0" baseline="0" noProof="0" dirty="0">
                <a:ln>
                  <a:noFill/>
                </a:ln>
                <a:effectLst/>
                <a:uLnTx/>
                <a:uFillTx/>
              </a:rPr>
              <a:t>Pope Francis says, “it may well disturb us to learn of the extinction of mammals or birds, since they are more visible. But the good functioning of ecosystems also requires fungi, algae, worms, insects, reptiles and an innumerable variety of micro-organisms.  Some species, although unseen, nevertheless play a critical role in maintaining the equilibrium of a particular place” (Laudato Si’, 34).</a:t>
            </a:r>
          </a:p>
        </p:txBody>
      </p:sp>
      <p:sp>
        <p:nvSpPr>
          <p:cNvPr id="4" name="Slide Number Placeholder 3">
            <a:extLst>
              <a:ext uri="{FF2B5EF4-FFF2-40B4-BE49-F238E27FC236}">
                <a16:creationId xmlns:a16="http://schemas.microsoft.com/office/drawing/2014/main" id="{B3F963E5-F6E9-87DF-CF2E-E874143ED66B}"/>
              </a:ext>
            </a:extLst>
          </p:cNvPr>
          <p:cNvSpPr>
            <a:spLocks noGrp="1"/>
          </p:cNvSpPr>
          <p:nvPr>
            <p:ph type="sldNum" sz="quarter" idx="12"/>
          </p:nvPr>
        </p:nvSpPr>
        <p:spPr/>
        <p:txBody>
          <a:bodyPr/>
          <a:lstStyle/>
          <a:p>
            <a:fld id="{953B98DA-5F95-4346-8AD8-C1D6DB8E3FCC}" type="slidenum">
              <a:rPr lang="en-IE" smtClean="0"/>
              <a:t>12</a:t>
            </a:fld>
            <a:endParaRPr lang="en-IE"/>
          </a:p>
        </p:txBody>
      </p:sp>
    </p:spTree>
    <p:extLst>
      <p:ext uri="{BB962C8B-B14F-4D97-AF65-F5344CB8AC3E}">
        <p14:creationId xmlns:p14="http://schemas.microsoft.com/office/powerpoint/2010/main" val="489510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85C3D3-D701-54AC-291A-AFDB14629A1C}"/>
              </a:ext>
            </a:extLst>
          </p:cNvPr>
          <p:cNvSpPr txBox="1"/>
          <p:nvPr/>
        </p:nvSpPr>
        <p:spPr>
          <a:xfrm>
            <a:off x="713615" y="797510"/>
            <a:ext cx="5987630" cy="5262979"/>
          </a:xfrm>
          <a:prstGeom prst="rect">
            <a:avLst/>
          </a:prstGeom>
          <a:noFill/>
        </p:spPr>
        <p:txBody>
          <a:bodyPr wrap="square">
            <a:spAutoFit/>
          </a:bodyPr>
          <a:lstStyle/>
          <a:p>
            <a:pPr algn="ctr"/>
            <a:r>
              <a:rPr lang="en-IE" sz="2400" b="0" dirty="0">
                <a:effectLst/>
              </a:rPr>
              <a:t>“It is not enough, however, to think of different species merely as potential “resources” to be exploited, while overlooking the fact that they have value in themselves. Each year sees the disappearance of thousands of plant and animal species which we will never know, which our children will never see, because they have been lost for ever. The great majority become extinct for reasons related to human activity. Because of us, thousands of species will no longer give glory to God by their very existence, nor convey their message to us. We have no such right.” (Laudato Si’ 32-33)</a:t>
            </a:r>
            <a:endParaRPr lang="en-IE" sz="2400" dirty="0"/>
          </a:p>
        </p:txBody>
      </p:sp>
      <p:pic>
        <p:nvPicPr>
          <p:cNvPr id="5" name="Content Placeholder 6" descr="A close up of a map&#10;&#10;Description automatically generated">
            <a:extLst>
              <a:ext uri="{FF2B5EF4-FFF2-40B4-BE49-F238E27FC236}">
                <a16:creationId xmlns:a16="http://schemas.microsoft.com/office/drawing/2014/main" id="{DDDEF622-2413-1346-8D52-E263662FB202}"/>
              </a:ext>
            </a:extLst>
          </p:cNvPr>
          <p:cNvPicPr>
            <a:picLocks noChangeAspect="1"/>
          </p:cNvPicPr>
          <p:nvPr/>
        </p:nvPicPr>
        <p:blipFill>
          <a:blip r:embed="rId3"/>
          <a:srcRect r="3" b="7289"/>
          <a:stretch>
            <a:fillRect/>
          </a:stretch>
        </p:blipFill>
        <p:spPr>
          <a:xfrm>
            <a:off x="6838405" y="123033"/>
            <a:ext cx="4813301" cy="6611934"/>
          </a:xfrm>
          <a:prstGeom prst="rect">
            <a:avLst/>
          </a:prstGeom>
        </p:spPr>
      </p:pic>
      <p:sp>
        <p:nvSpPr>
          <p:cNvPr id="2" name="Slide Number Placeholder 1">
            <a:extLst>
              <a:ext uri="{FF2B5EF4-FFF2-40B4-BE49-F238E27FC236}">
                <a16:creationId xmlns:a16="http://schemas.microsoft.com/office/drawing/2014/main" id="{1BDED672-74E5-8CBE-32A6-CB414DDD0946}"/>
              </a:ext>
            </a:extLst>
          </p:cNvPr>
          <p:cNvSpPr>
            <a:spLocks noGrp="1"/>
          </p:cNvSpPr>
          <p:nvPr>
            <p:ph type="sldNum" sz="quarter" idx="12"/>
          </p:nvPr>
        </p:nvSpPr>
        <p:spPr/>
        <p:txBody>
          <a:bodyPr/>
          <a:lstStyle/>
          <a:p>
            <a:fld id="{953B98DA-5F95-4346-8AD8-C1D6DB8E3FCC}" type="slidenum">
              <a:rPr lang="en-IE" smtClean="0"/>
              <a:t>13</a:t>
            </a:fld>
            <a:endParaRPr lang="en-IE"/>
          </a:p>
        </p:txBody>
      </p:sp>
    </p:spTree>
    <p:extLst>
      <p:ext uri="{BB962C8B-B14F-4D97-AF65-F5344CB8AC3E}">
        <p14:creationId xmlns:p14="http://schemas.microsoft.com/office/powerpoint/2010/main" val="3332771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AC579C-3945-9FD2-70FC-B385FF942F34}"/>
              </a:ext>
            </a:extLst>
          </p:cNvPr>
          <p:cNvSpPr txBox="1"/>
          <p:nvPr/>
        </p:nvSpPr>
        <p:spPr>
          <a:xfrm>
            <a:off x="638881" y="457200"/>
            <a:ext cx="10909640" cy="136861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b="1">
                <a:latin typeface="+mj-lt"/>
                <a:ea typeface="+mj-ea"/>
                <a:cs typeface="+mj-cs"/>
              </a:rPr>
              <a:t>What is biodiversity? </a:t>
            </a:r>
          </a:p>
        </p:txBody>
      </p:sp>
      <p:sp>
        <p:nvSpPr>
          <p:cNvPr id="23"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2C5D1DB-92F5-D434-D333-2059DBD96249}"/>
              </a:ext>
            </a:extLst>
          </p:cNvPr>
          <p:cNvPicPr>
            <a:picLocks noChangeAspect="1"/>
          </p:cNvPicPr>
          <p:nvPr/>
        </p:nvPicPr>
        <p:blipFill rotWithShape="1">
          <a:blip r:embed="rId3"/>
          <a:srcRect t="4952"/>
          <a:stretch/>
        </p:blipFill>
        <p:spPr>
          <a:xfrm>
            <a:off x="928034" y="2642616"/>
            <a:ext cx="4398428" cy="3605784"/>
          </a:xfrm>
          <a:prstGeom prst="rect">
            <a:avLst/>
          </a:prstGeom>
        </p:spPr>
      </p:pic>
      <p:pic>
        <p:nvPicPr>
          <p:cNvPr id="6" name="Picture 5">
            <a:extLst>
              <a:ext uri="{FF2B5EF4-FFF2-40B4-BE49-F238E27FC236}">
                <a16:creationId xmlns:a16="http://schemas.microsoft.com/office/drawing/2014/main" id="{9EC1FBD2-579E-28E0-E498-70AA4DD9268D}"/>
              </a:ext>
            </a:extLst>
          </p:cNvPr>
          <p:cNvPicPr>
            <a:picLocks noChangeAspect="1"/>
          </p:cNvPicPr>
          <p:nvPr/>
        </p:nvPicPr>
        <p:blipFill>
          <a:blip r:embed="rId4"/>
          <a:stretch>
            <a:fillRect/>
          </a:stretch>
        </p:blipFill>
        <p:spPr>
          <a:xfrm>
            <a:off x="6657848" y="2642616"/>
            <a:ext cx="4807712" cy="3605784"/>
          </a:xfrm>
          <a:prstGeom prst="rect">
            <a:avLst/>
          </a:prstGeom>
          <a:ln>
            <a:noFill/>
          </a:ln>
          <a:effectLst>
            <a:softEdge rad="112500"/>
          </a:effectLst>
        </p:spPr>
      </p:pic>
      <p:sp>
        <p:nvSpPr>
          <p:cNvPr id="3" name="Slide Number Placeholder 2">
            <a:extLst>
              <a:ext uri="{FF2B5EF4-FFF2-40B4-BE49-F238E27FC236}">
                <a16:creationId xmlns:a16="http://schemas.microsoft.com/office/drawing/2014/main" id="{A04F0A75-5AAB-17B5-1E95-B87727089EE1}"/>
              </a:ext>
            </a:extLst>
          </p:cNvPr>
          <p:cNvSpPr>
            <a:spLocks noGrp="1"/>
          </p:cNvSpPr>
          <p:nvPr>
            <p:ph type="sldNum" sz="quarter" idx="12"/>
          </p:nvPr>
        </p:nvSpPr>
        <p:spPr/>
        <p:txBody>
          <a:bodyPr/>
          <a:lstStyle/>
          <a:p>
            <a:fld id="{953B98DA-5F95-4346-8AD8-C1D6DB8E3FCC}" type="slidenum">
              <a:rPr lang="en-IE" smtClean="0"/>
              <a:t>14</a:t>
            </a:fld>
            <a:endParaRPr lang="en-IE"/>
          </a:p>
        </p:txBody>
      </p:sp>
    </p:spTree>
    <p:extLst>
      <p:ext uri="{BB962C8B-B14F-4D97-AF65-F5344CB8AC3E}">
        <p14:creationId xmlns:p14="http://schemas.microsoft.com/office/powerpoint/2010/main" val="2657627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5897CCA-486C-491C-B4C1-5E5C95A82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4DF044A-D001-A191-9D57-571B6D24A062}"/>
              </a:ext>
            </a:extLst>
          </p:cNvPr>
          <p:cNvSpPr txBox="1"/>
          <p:nvPr/>
        </p:nvSpPr>
        <p:spPr>
          <a:xfrm>
            <a:off x="561363" y="976621"/>
            <a:ext cx="6358432" cy="4718785"/>
          </a:xfrm>
          <a:prstGeom prst="rect">
            <a:avLst/>
          </a:prstGeom>
        </p:spPr>
        <p:txBody>
          <a:bodyPr vert="horz" lIns="91440" tIns="45720" rIns="91440" bIns="45720" rtlCol="0">
            <a:normAutofit lnSpcReduction="10000"/>
          </a:bodyPr>
          <a:lstStyle/>
          <a:p>
            <a:pPr algn="ctr" fontAlgn="base">
              <a:spcAft>
                <a:spcPts val="600"/>
              </a:spcAft>
            </a:pPr>
            <a:r>
              <a:rPr lang="en-US" sz="2800" b="1" i="0" dirty="0">
                <a:effectLst/>
              </a:rPr>
              <a:t>Biodiversity</a:t>
            </a:r>
            <a:r>
              <a:rPr lang="en-US" sz="2800" i="0" dirty="0">
                <a:effectLst/>
              </a:rPr>
              <a:t> is all the different kinds of life you’ll find in one area—the variety of animals, plants, fungi, and even microorganisms like bacteria that make up our natural world. Each of these species and organisms work together in ecosystems, like an intricate web, to maintain balance and support life. Biodiversity supports everything in nature that we need to survive: food, clean water, medicine, and shelter. (World Wildlife Fund).</a:t>
            </a:r>
          </a:p>
        </p:txBody>
      </p:sp>
      <p:pic>
        <p:nvPicPr>
          <p:cNvPr id="6" name="Picture 5">
            <a:extLst>
              <a:ext uri="{FF2B5EF4-FFF2-40B4-BE49-F238E27FC236}">
                <a16:creationId xmlns:a16="http://schemas.microsoft.com/office/drawing/2014/main" id="{26A61D42-9F09-8CFF-4300-7E013C9F4C5D}"/>
              </a:ext>
            </a:extLst>
          </p:cNvPr>
          <p:cNvPicPr>
            <a:picLocks noChangeAspect="1"/>
          </p:cNvPicPr>
          <p:nvPr/>
        </p:nvPicPr>
        <p:blipFill rotWithShape="1">
          <a:blip r:embed="rId3"/>
          <a:srcRect l="3614" r="18857" b="2"/>
          <a:stretch/>
        </p:blipFill>
        <p:spPr>
          <a:xfrm>
            <a:off x="7556409" y="557190"/>
            <a:ext cx="3995928" cy="5571896"/>
          </a:xfrm>
          <a:prstGeom prst="rect">
            <a:avLst/>
          </a:prstGeom>
          <a:ln>
            <a:noFill/>
          </a:ln>
          <a:effectLst>
            <a:softEdge rad="112500"/>
          </a:effectLst>
        </p:spPr>
      </p:pic>
      <p:sp>
        <p:nvSpPr>
          <p:cNvPr id="2" name="Slide Number Placeholder 1">
            <a:extLst>
              <a:ext uri="{FF2B5EF4-FFF2-40B4-BE49-F238E27FC236}">
                <a16:creationId xmlns:a16="http://schemas.microsoft.com/office/drawing/2014/main" id="{B7DCD767-690B-BA9E-830B-F352E259207F}"/>
              </a:ext>
            </a:extLst>
          </p:cNvPr>
          <p:cNvSpPr>
            <a:spLocks noGrp="1"/>
          </p:cNvSpPr>
          <p:nvPr>
            <p:ph type="sldNum" sz="quarter" idx="12"/>
          </p:nvPr>
        </p:nvSpPr>
        <p:spPr/>
        <p:txBody>
          <a:bodyPr/>
          <a:lstStyle/>
          <a:p>
            <a:fld id="{953B98DA-5F95-4346-8AD8-C1D6DB8E3FCC}" type="slidenum">
              <a:rPr lang="en-IE" smtClean="0"/>
              <a:t>15</a:t>
            </a:fld>
            <a:endParaRPr lang="en-IE"/>
          </a:p>
        </p:txBody>
      </p:sp>
    </p:spTree>
    <p:extLst>
      <p:ext uri="{BB962C8B-B14F-4D97-AF65-F5344CB8AC3E}">
        <p14:creationId xmlns:p14="http://schemas.microsoft.com/office/powerpoint/2010/main" val="60796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9DB9D3-42F5-B9D8-8D7D-B9F6FD940CEB}"/>
              </a:ext>
            </a:extLst>
          </p:cNvPr>
          <p:cNvSpPr txBox="1"/>
          <p:nvPr/>
        </p:nvSpPr>
        <p:spPr>
          <a:xfrm>
            <a:off x="797668" y="661482"/>
            <a:ext cx="8307143" cy="5262979"/>
          </a:xfrm>
          <a:prstGeom prst="rect">
            <a:avLst/>
          </a:prstGeom>
          <a:noFill/>
        </p:spPr>
        <p:txBody>
          <a:bodyPr wrap="square">
            <a:spAutoFit/>
          </a:bodyPr>
          <a:lstStyle/>
          <a:p>
            <a:r>
              <a:rPr lang="en-IE" sz="2400" b="1" i="0" dirty="0">
                <a:effectLst/>
              </a:rPr>
              <a:t>What is happening to biodiversity? </a:t>
            </a:r>
          </a:p>
          <a:p>
            <a:pPr marL="342900" indent="-342900">
              <a:buFont typeface="Arial" panose="020B0604020202020204" pitchFamily="34" charset="0"/>
              <a:buChar char="•"/>
            </a:pPr>
            <a:r>
              <a:rPr lang="en-IE" sz="2400" b="0" i="0" dirty="0">
                <a:effectLst/>
              </a:rPr>
              <a:t>As humans put increasing pressure on the planet, using and consuming more resources than ever before, we risk upsetting the balance of ecosystems and losing biodiversity.</a:t>
            </a:r>
          </a:p>
          <a:p>
            <a:pPr marL="342900" indent="-342900">
              <a:buFont typeface="Arial" panose="020B0604020202020204" pitchFamily="34" charset="0"/>
              <a:buChar char="•"/>
            </a:pPr>
            <a:endParaRPr lang="en-IE" sz="2400" u="none" strike="noStrike" dirty="0">
              <a:solidFill>
                <a:srgbClr val="0563C1"/>
              </a:solidFill>
              <a:hlinkClick r:id="rId3">
                <a:extLst>
                  <a:ext uri="{A12FA001-AC4F-418D-AE19-62706E023703}">
                    <ahyp:hlinkClr xmlns:ahyp="http://schemas.microsoft.com/office/drawing/2018/hyperlinkcolor" val="tx"/>
                  </a:ext>
                </a:extLst>
              </a:hlinkClick>
            </a:endParaRPr>
          </a:p>
          <a:p>
            <a:pPr marL="342900" indent="-342900">
              <a:buFont typeface="Arial" panose="020B0604020202020204" pitchFamily="34" charset="0"/>
              <a:buChar char="•"/>
            </a:pPr>
            <a:r>
              <a:rPr lang="en-IE" sz="2400" b="0" i="0" strike="noStrike" dirty="0">
                <a:effectLst/>
              </a:rPr>
              <a:t>WWF’s </a:t>
            </a:r>
            <a:r>
              <a:rPr lang="en-IE" sz="2400" b="0" i="1" strike="noStrike" dirty="0">
                <a:effectLst/>
              </a:rPr>
              <a:t>Living Planet Report 2022 </a:t>
            </a:r>
            <a:r>
              <a:rPr lang="en-IE" sz="2400" b="0" i="0" dirty="0">
                <a:effectLst/>
              </a:rPr>
              <a:t>found an average 69% decline in global populations of mammals, fish, birds, reptiles, and amphibians since 1970</a:t>
            </a:r>
            <a:r>
              <a:rPr lang="en-IE" sz="2400" dirty="0"/>
              <a:t> </a:t>
            </a:r>
            <a:r>
              <a:rPr lang="en-IE" sz="2400" u="sng" dirty="0"/>
              <a:t>due to human activity</a:t>
            </a:r>
            <a:r>
              <a:rPr lang="en-IE" sz="2400" dirty="0"/>
              <a:t>. </a:t>
            </a:r>
            <a:endParaRPr lang="en-IE" sz="2400" b="0" i="0" dirty="0">
              <a:effectLst/>
            </a:endParaRPr>
          </a:p>
          <a:p>
            <a:pPr marL="342900" indent="-342900">
              <a:buFont typeface="Arial" panose="020B0604020202020204" pitchFamily="34" charset="0"/>
              <a:buChar char="•"/>
            </a:pPr>
            <a:endParaRPr lang="en-IE" sz="2400" dirty="0"/>
          </a:p>
          <a:p>
            <a:pPr marL="342900" indent="-342900">
              <a:buFont typeface="Arial" panose="020B0604020202020204" pitchFamily="34" charset="0"/>
              <a:buChar char="•"/>
            </a:pPr>
            <a:r>
              <a:rPr lang="en-IE" sz="2400" b="0" i="0" dirty="0">
                <a:effectLst/>
              </a:rPr>
              <a:t>The 2019 landmark </a:t>
            </a:r>
            <a:r>
              <a:rPr lang="en-IE" sz="2400" b="0" i="1" strike="noStrike" dirty="0">
                <a:effectLst/>
              </a:rPr>
              <a:t>Global Assessment Report </a:t>
            </a:r>
            <a:r>
              <a:rPr lang="en-IE" sz="2400" b="0" strike="noStrike" dirty="0">
                <a:effectLst/>
              </a:rPr>
              <a:t>(</a:t>
            </a:r>
            <a:r>
              <a:rPr lang="en-IE" sz="2400" b="0" i="0" dirty="0">
                <a:effectLst/>
              </a:rPr>
              <a:t>by the Intergovernmental Platform on Biodiversity and Ecosystem Services) reported 1 million animal and plant species are now threatened with extinction—the highest number in human history. </a:t>
            </a:r>
            <a:endParaRPr lang="en-IE" sz="2400" dirty="0"/>
          </a:p>
        </p:txBody>
      </p:sp>
      <p:pic>
        <p:nvPicPr>
          <p:cNvPr id="2" name="Picture 1" descr="A picture containing clipart, graphics, graphic design, drawing&#10;&#10;Description automatically generated">
            <a:extLst>
              <a:ext uri="{FF2B5EF4-FFF2-40B4-BE49-F238E27FC236}">
                <a16:creationId xmlns:a16="http://schemas.microsoft.com/office/drawing/2014/main" id="{E7D37067-6F60-2311-ABD1-3CD2E54A59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0456" y="4212483"/>
            <a:ext cx="1371600" cy="1303138"/>
          </a:xfrm>
          <a:prstGeom prst="rect">
            <a:avLst/>
          </a:prstGeom>
        </p:spPr>
      </p:pic>
      <p:pic>
        <p:nvPicPr>
          <p:cNvPr id="4" name="Picture 3">
            <a:extLst>
              <a:ext uri="{FF2B5EF4-FFF2-40B4-BE49-F238E27FC236}">
                <a16:creationId xmlns:a16="http://schemas.microsoft.com/office/drawing/2014/main" id="{69B6B3F0-93B1-9A7F-BF44-0B238AAD7D18}"/>
              </a:ext>
            </a:extLst>
          </p:cNvPr>
          <p:cNvPicPr>
            <a:picLocks noChangeAspect="1"/>
          </p:cNvPicPr>
          <p:nvPr/>
        </p:nvPicPr>
        <p:blipFill>
          <a:blip r:embed="rId5"/>
          <a:stretch>
            <a:fillRect/>
          </a:stretch>
        </p:blipFill>
        <p:spPr>
          <a:xfrm>
            <a:off x="9389787" y="1130226"/>
            <a:ext cx="2272937" cy="1515291"/>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15B07DCB-3A21-9E3A-9D5C-8287C72EA536}"/>
              </a:ext>
            </a:extLst>
          </p:cNvPr>
          <p:cNvSpPr>
            <a:spLocks noGrp="1"/>
          </p:cNvSpPr>
          <p:nvPr>
            <p:ph type="sldNum" sz="quarter" idx="12"/>
          </p:nvPr>
        </p:nvSpPr>
        <p:spPr/>
        <p:txBody>
          <a:bodyPr/>
          <a:lstStyle/>
          <a:p>
            <a:fld id="{953B98DA-5F95-4346-8AD8-C1D6DB8E3FCC}" type="slidenum">
              <a:rPr lang="en-IE" smtClean="0"/>
              <a:t>16</a:t>
            </a:fld>
            <a:endParaRPr lang="en-IE"/>
          </a:p>
        </p:txBody>
      </p:sp>
    </p:spTree>
    <p:extLst>
      <p:ext uri="{BB962C8B-B14F-4D97-AF65-F5344CB8AC3E}">
        <p14:creationId xmlns:p14="http://schemas.microsoft.com/office/powerpoint/2010/main" val="652192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1AF54D-80E1-8FB2-4A21-3A722F75DC18}"/>
              </a:ext>
            </a:extLst>
          </p:cNvPr>
          <p:cNvSpPr>
            <a:spLocks noGrp="1"/>
          </p:cNvSpPr>
          <p:nvPr>
            <p:ph idx="4294967295"/>
          </p:nvPr>
        </p:nvSpPr>
        <p:spPr>
          <a:xfrm>
            <a:off x="518899" y="631160"/>
            <a:ext cx="9160677" cy="5286314"/>
          </a:xfrm>
        </p:spPr>
        <p:txBody>
          <a:bodyPr vert="horz" lIns="91440" tIns="45720" rIns="91440" bIns="45720" rtlCol="0" anchor="t">
            <a:noAutofit/>
          </a:bodyPr>
          <a:lstStyle/>
          <a:p>
            <a:pPr marL="0" indent="0">
              <a:lnSpc>
                <a:spcPct val="100000"/>
              </a:lnSpc>
              <a:spcAft>
                <a:spcPts val="800"/>
              </a:spcAft>
              <a:buNone/>
            </a:pPr>
            <a:r>
              <a:rPr lang="en-US" b="1" dirty="0">
                <a:effectLst/>
              </a:rPr>
              <a:t>To put it another way: </a:t>
            </a:r>
          </a:p>
          <a:p>
            <a:pPr>
              <a:lnSpc>
                <a:spcPct val="100000"/>
              </a:lnSpc>
              <a:spcAft>
                <a:spcPts val="800"/>
              </a:spcAft>
            </a:pPr>
            <a:r>
              <a:rPr lang="en-US" dirty="0">
                <a:effectLst/>
              </a:rPr>
              <a:t>We are now living in the </a:t>
            </a:r>
            <a:r>
              <a:rPr lang="en-US" b="1" dirty="0">
                <a:effectLst/>
              </a:rPr>
              <a:t>6</a:t>
            </a:r>
            <a:r>
              <a:rPr lang="en-US" b="1" baseline="30000" dirty="0">
                <a:effectLst/>
              </a:rPr>
              <a:t>th</a:t>
            </a:r>
            <a:r>
              <a:rPr lang="en-US" b="1" dirty="0">
                <a:effectLst/>
              </a:rPr>
              <a:t> largest extinction of life </a:t>
            </a:r>
            <a:r>
              <a:rPr lang="en-US" dirty="0">
                <a:effectLst/>
              </a:rPr>
              <a:t>on this planet since life began 3.8 billion years ago. </a:t>
            </a:r>
          </a:p>
          <a:p>
            <a:pPr>
              <a:lnSpc>
                <a:spcPct val="100000"/>
              </a:lnSpc>
              <a:spcAft>
                <a:spcPts val="800"/>
              </a:spcAft>
            </a:pPr>
            <a:r>
              <a:rPr lang="en-US" dirty="0">
                <a:effectLst/>
              </a:rPr>
              <a:t>41% of amphibians, 25% of mammals, 34% of conifers, 13% of birds, 27% of reptiles, 31% of sharks and rays and 27% of crustaceans are threatened with extinction.</a:t>
            </a:r>
          </a:p>
          <a:p>
            <a:pPr>
              <a:lnSpc>
                <a:spcPct val="100000"/>
              </a:lnSpc>
              <a:spcAft>
                <a:spcPts val="800"/>
              </a:spcAft>
            </a:pPr>
            <a:r>
              <a:rPr lang="en-US" dirty="0">
                <a:effectLst/>
              </a:rPr>
              <a:t>The last time such a catastrophe struck planet Earth was 66 million years ago when an asteroid 10 to 15 </a:t>
            </a:r>
            <a:r>
              <a:rPr lang="en-US" dirty="0" err="1">
                <a:effectLst/>
              </a:rPr>
              <a:t>kilometres</a:t>
            </a:r>
            <a:r>
              <a:rPr lang="en-US" dirty="0">
                <a:effectLst/>
              </a:rPr>
              <a:t> wide crashed in the Yucatan Peninsula of Mexico</a:t>
            </a:r>
            <a:r>
              <a:rPr lang="en-US" dirty="0"/>
              <a:t> causing </a:t>
            </a:r>
            <a:r>
              <a:rPr lang="en-US" dirty="0">
                <a:effectLst/>
              </a:rPr>
              <a:t>the extinction of 75 percent of animal and plant life, including the dinosaurs. </a:t>
            </a:r>
            <a:endParaRPr lang="en-US" dirty="0"/>
          </a:p>
        </p:txBody>
      </p:sp>
      <p:pic>
        <p:nvPicPr>
          <p:cNvPr id="2" name="Picture 1" descr="A picture containing clipart, graphics, graphic design, drawing&#10;&#10;Description automatically generated">
            <a:extLst>
              <a:ext uri="{FF2B5EF4-FFF2-40B4-BE49-F238E27FC236}">
                <a16:creationId xmlns:a16="http://schemas.microsoft.com/office/drawing/2014/main" id="{65B06673-56F4-2A60-AFB9-665AC0A30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7028" y="4134105"/>
            <a:ext cx="1371600" cy="1303138"/>
          </a:xfrm>
          <a:prstGeom prst="rect">
            <a:avLst/>
          </a:prstGeom>
        </p:spPr>
      </p:pic>
      <p:sp>
        <p:nvSpPr>
          <p:cNvPr id="4" name="Slide Number Placeholder 3">
            <a:extLst>
              <a:ext uri="{FF2B5EF4-FFF2-40B4-BE49-F238E27FC236}">
                <a16:creationId xmlns:a16="http://schemas.microsoft.com/office/drawing/2014/main" id="{EC67A111-49A4-FCD6-1AC7-D1C0ADF12B21}"/>
              </a:ext>
            </a:extLst>
          </p:cNvPr>
          <p:cNvSpPr>
            <a:spLocks noGrp="1"/>
          </p:cNvSpPr>
          <p:nvPr>
            <p:ph type="sldNum" sz="quarter" idx="12"/>
          </p:nvPr>
        </p:nvSpPr>
        <p:spPr/>
        <p:txBody>
          <a:bodyPr/>
          <a:lstStyle/>
          <a:p>
            <a:fld id="{953B98DA-5F95-4346-8AD8-C1D6DB8E3FCC}" type="slidenum">
              <a:rPr lang="en-IE" smtClean="0"/>
              <a:t>17</a:t>
            </a:fld>
            <a:endParaRPr lang="en-IE"/>
          </a:p>
        </p:txBody>
      </p:sp>
    </p:spTree>
    <p:extLst>
      <p:ext uri="{BB962C8B-B14F-4D97-AF65-F5344CB8AC3E}">
        <p14:creationId xmlns:p14="http://schemas.microsoft.com/office/powerpoint/2010/main" val="4082642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D884F6-EA31-D812-C47A-BA89A6AD89C9}"/>
              </a:ext>
            </a:extLst>
          </p:cNvPr>
          <p:cNvSpPr txBox="1"/>
          <p:nvPr/>
        </p:nvSpPr>
        <p:spPr>
          <a:xfrm>
            <a:off x="739302" y="583660"/>
            <a:ext cx="8813771" cy="4422749"/>
          </a:xfrm>
          <a:prstGeom prst="rect">
            <a:avLst/>
          </a:prstGeom>
          <a:noFill/>
        </p:spPr>
        <p:txBody>
          <a:bodyPr wrap="square">
            <a:spAutoFit/>
          </a:bodyPr>
          <a:lstStyle/>
          <a:p>
            <a:pPr algn="just" fontAlgn="base">
              <a:lnSpc>
                <a:spcPct val="105000"/>
              </a:lnSpc>
            </a:pPr>
            <a:r>
              <a:rPr lang="en-IE" sz="2800" b="1" dirty="0">
                <a:effectLst/>
                <a:latin typeface="Calibri" panose="020F0502020204030204" pitchFamily="34" charset="0"/>
                <a:ea typeface="Calibri" panose="020F0502020204030204" pitchFamily="34" charset="0"/>
                <a:cs typeface="Calibri" panose="020F0502020204030204" pitchFamily="34" charset="0"/>
              </a:rPr>
              <a:t>An example: The Destruction of Insects</a:t>
            </a:r>
            <a:endParaRPr lang="en-IE" sz="2800" b="1" dirty="0">
              <a:effectLst/>
              <a:latin typeface="Calibri" panose="020F0502020204030204" pitchFamily="34" charset="0"/>
              <a:ea typeface="Calibri" panose="020F0502020204030204" pitchFamily="34" charset="0"/>
            </a:endParaRPr>
          </a:p>
          <a:p>
            <a:pPr marL="457200" indent="-457200">
              <a:buFont typeface="Arial" panose="020B0604020202020204" pitchFamily="34" charset="0"/>
              <a:buChar char="•"/>
            </a:pPr>
            <a:r>
              <a:rPr lang="en-IE" sz="2800" kern="0" dirty="0">
                <a:effectLst/>
                <a:latin typeface="Calibri" panose="020F0502020204030204" pitchFamily="34" charset="0"/>
                <a:ea typeface="Calibri" panose="020F0502020204030204" pitchFamily="34" charset="0"/>
              </a:rPr>
              <a:t>Today, when we talk of extinction we think of giant pandas, cheetahs, lions, or elephants, but the destruction of insect species has become enormous.</a:t>
            </a:r>
          </a:p>
          <a:p>
            <a:pPr marL="457200" indent="-457200">
              <a:buFont typeface="Arial" panose="020B0604020202020204" pitchFamily="34" charset="0"/>
              <a:buChar char="•"/>
            </a:pPr>
            <a:r>
              <a:rPr lang="en-IE" sz="2800" kern="0" dirty="0">
                <a:effectLst/>
                <a:latin typeface="Calibri" panose="020F0502020204030204" pitchFamily="34" charset="0"/>
                <a:ea typeface="Calibri" panose="020F0502020204030204" pitchFamily="34" charset="0"/>
              </a:rPr>
              <a:t> A study by German scientists in 2017, found that flying insect species, including pollinators have reduced by 75% since 1989. About one third of the world’s food depends on pollinators such as bees. </a:t>
            </a:r>
          </a:p>
          <a:p>
            <a:pPr marL="457200" indent="-457200">
              <a:buFont typeface="Arial" panose="020B0604020202020204" pitchFamily="34" charset="0"/>
              <a:buChar char="•"/>
            </a:pPr>
            <a:r>
              <a:rPr lang="en-IE" sz="2800" kern="0" dirty="0">
                <a:effectLst/>
                <a:latin typeface="Calibri" panose="020F0502020204030204" pitchFamily="34" charset="0"/>
                <a:ea typeface="Calibri" panose="020F0502020204030204" pitchFamily="34" charset="0"/>
              </a:rPr>
              <a:t>If they become extinct, agricultural yields would plummet causing widespread famine.</a:t>
            </a:r>
            <a:endParaRPr lang="en-IE" sz="2800" dirty="0"/>
          </a:p>
        </p:txBody>
      </p:sp>
      <p:pic>
        <p:nvPicPr>
          <p:cNvPr id="2" name="Picture 1" descr="A picture containing clipart, graphics, graphic design, drawing&#10;&#10;Description automatically generated">
            <a:extLst>
              <a:ext uri="{FF2B5EF4-FFF2-40B4-BE49-F238E27FC236}">
                <a16:creationId xmlns:a16="http://schemas.microsoft.com/office/drawing/2014/main" id="{74BD2930-3C95-F7AE-E5DD-F35AA7108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5771" y="5006409"/>
            <a:ext cx="1371600" cy="1303138"/>
          </a:xfrm>
          <a:prstGeom prst="rect">
            <a:avLst/>
          </a:prstGeom>
        </p:spPr>
      </p:pic>
      <p:pic>
        <p:nvPicPr>
          <p:cNvPr id="4" name="Picture 3">
            <a:extLst>
              <a:ext uri="{FF2B5EF4-FFF2-40B4-BE49-F238E27FC236}">
                <a16:creationId xmlns:a16="http://schemas.microsoft.com/office/drawing/2014/main" id="{E5CD547B-87D2-CCA7-0C54-11CC567B1217}"/>
              </a:ext>
            </a:extLst>
          </p:cNvPr>
          <p:cNvPicPr>
            <a:picLocks noChangeAspect="1"/>
          </p:cNvPicPr>
          <p:nvPr/>
        </p:nvPicPr>
        <p:blipFill>
          <a:blip r:embed="rId4"/>
          <a:stretch>
            <a:fillRect/>
          </a:stretch>
        </p:blipFill>
        <p:spPr>
          <a:xfrm>
            <a:off x="9678156" y="1094711"/>
            <a:ext cx="1826830" cy="1303139"/>
          </a:xfrm>
          <a:prstGeom prst="rect">
            <a:avLst/>
          </a:prstGeom>
          <a:ln>
            <a:noFill/>
          </a:ln>
          <a:effectLst>
            <a:softEdge rad="112500"/>
          </a:effectLst>
        </p:spPr>
      </p:pic>
      <p:pic>
        <p:nvPicPr>
          <p:cNvPr id="5" name="Picture 4">
            <a:extLst>
              <a:ext uri="{FF2B5EF4-FFF2-40B4-BE49-F238E27FC236}">
                <a16:creationId xmlns:a16="http://schemas.microsoft.com/office/drawing/2014/main" id="{34F42F82-B49B-8826-88AE-A5CC393D627C}"/>
              </a:ext>
            </a:extLst>
          </p:cNvPr>
          <p:cNvPicPr>
            <a:picLocks noChangeAspect="1"/>
          </p:cNvPicPr>
          <p:nvPr/>
        </p:nvPicPr>
        <p:blipFill>
          <a:blip r:embed="rId5"/>
          <a:stretch>
            <a:fillRect/>
          </a:stretch>
        </p:blipFill>
        <p:spPr>
          <a:xfrm>
            <a:off x="9553073" y="2795034"/>
            <a:ext cx="2136820" cy="1423851"/>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24B6A4AD-06D4-AC42-9ECC-A2BFD4E73A08}"/>
              </a:ext>
            </a:extLst>
          </p:cNvPr>
          <p:cNvSpPr>
            <a:spLocks noGrp="1"/>
          </p:cNvSpPr>
          <p:nvPr>
            <p:ph type="sldNum" sz="quarter" idx="12"/>
          </p:nvPr>
        </p:nvSpPr>
        <p:spPr/>
        <p:txBody>
          <a:bodyPr/>
          <a:lstStyle/>
          <a:p>
            <a:fld id="{953B98DA-5F95-4346-8AD8-C1D6DB8E3FCC}" type="slidenum">
              <a:rPr lang="en-IE" smtClean="0"/>
              <a:t>18</a:t>
            </a:fld>
            <a:endParaRPr lang="en-IE"/>
          </a:p>
        </p:txBody>
      </p:sp>
    </p:spTree>
    <p:extLst>
      <p:ext uri="{BB962C8B-B14F-4D97-AF65-F5344CB8AC3E}">
        <p14:creationId xmlns:p14="http://schemas.microsoft.com/office/powerpoint/2010/main" val="376297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a:extLst>
              <a:ext uri="{FF2B5EF4-FFF2-40B4-BE49-F238E27FC236}">
                <a16:creationId xmlns:a16="http://schemas.microsoft.com/office/drawing/2014/main" id="{2BE73BBF-5BF4-8DB2-F54F-0FBE1835A8A8}"/>
              </a:ext>
            </a:extLst>
          </p:cNvPr>
          <p:cNvPicPr>
            <a:picLocks noChangeAspect="1"/>
          </p:cNvPicPr>
          <p:nvPr/>
        </p:nvPicPr>
        <p:blipFill rotWithShape="1">
          <a:blip r:embed="rId2"/>
          <a:srcRect l="18413"/>
          <a:stretch/>
        </p:blipFill>
        <p:spPr>
          <a:xfrm>
            <a:off x="20" y="10"/>
            <a:ext cx="9947062" cy="6857990"/>
          </a:xfrm>
          <a:prstGeom prst="rect">
            <a:avLst/>
          </a:prstGeom>
        </p:spPr>
      </p:pic>
      <p:sp>
        <p:nvSpPr>
          <p:cNvPr id="16"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Freeform: Shape 1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TextBox 2">
            <a:extLst>
              <a:ext uri="{FF2B5EF4-FFF2-40B4-BE49-F238E27FC236}">
                <a16:creationId xmlns:a16="http://schemas.microsoft.com/office/drawing/2014/main" id="{9D33BBD4-43DD-1541-BECA-45F66BB89936}"/>
              </a:ext>
            </a:extLst>
          </p:cNvPr>
          <p:cNvSpPr txBox="1"/>
          <p:nvPr/>
        </p:nvSpPr>
        <p:spPr>
          <a:xfrm>
            <a:off x="8046719" y="1162594"/>
            <a:ext cx="3633747" cy="4260197"/>
          </a:xfrm>
          <a:prstGeom prst="rect">
            <a:avLst/>
          </a:prstGeom>
        </p:spPr>
        <p:txBody>
          <a:bodyPr vert="horz" lIns="91440" tIns="45720" rIns="91440" bIns="45720" rtlCol="0">
            <a:normAutofit fontScale="92500" lnSpcReduction="10000"/>
          </a:bodyPr>
          <a:lstStyle/>
          <a:p>
            <a:pPr algn="ctr" fontAlgn="base">
              <a:lnSpc>
                <a:spcPct val="110000"/>
              </a:lnSpc>
              <a:spcAft>
                <a:spcPts val="600"/>
              </a:spcAft>
            </a:pPr>
            <a:r>
              <a:rPr lang="en-US" sz="3000" dirty="0">
                <a:effectLst/>
              </a:rPr>
              <a:t>Each species has an “intrinsic value independent of their usefulness. Each organism, as a creature of God, is good and admirable in itself.” (Laudato Si’, 140)</a:t>
            </a:r>
          </a:p>
          <a:p>
            <a:pPr algn="ctr" fontAlgn="base">
              <a:lnSpc>
                <a:spcPct val="110000"/>
              </a:lnSpc>
              <a:spcAft>
                <a:spcPts val="600"/>
              </a:spcAft>
            </a:pPr>
            <a:r>
              <a:rPr lang="en-US" sz="3000" u="none" strike="noStrike" dirty="0">
                <a:effectLst/>
              </a:rPr>
              <a:t> </a:t>
            </a:r>
            <a:endParaRPr lang="en-US" sz="2000" dirty="0">
              <a:effectLst/>
            </a:endParaRPr>
          </a:p>
        </p:txBody>
      </p:sp>
      <p:sp>
        <p:nvSpPr>
          <p:cNvPr id="2" name="Slide Number Placeholder 1">
            <a:extLst>
              <a:ext uri="{FF2B5EF4-FFF2-40B4-BE49-F238E27FC236}">
                <a16:creationId xmlns:a16="http://schemas.microsoft.com/office/drawing/2014/main" id="{CD235399-B771-2B26-E876-A148DEA10658}"/>
              </a:ext>
            </a:extLst>
          </p:cNvPr>
          <p:cNvSpPr>
            <a:spLocks noGrp="1"/>
          </p:cNvSpPr>
          <p:nvPr>
            <p:ph type="sldNum" sz="quarter" idx="12"/>
          </p:nvPr>
        </p:nvSpPr>
        <p:spPr/>
        <p:txBody>
          <a:bodyPr/>
          <a:lstStyle/>
          <a:p>
            <a:fld id="{953B98DA-5F95-4346-8AD8-C1D6DB8E3FCC}" type="slidenum">
              <a:rPr lang="en-IE" smtClean="0"/>
              <a:t>19</a:t>
            </a:fld>
            <a:endParaRPr lang="en-IE"/>
          </a:p>
        </p:txBody>
      </p:sp>
    </p:spTree>
    <p:extLst>
      <p:ext uri="{BB962C8B-B14F-4D97-AF65-F5344CB8AC3E}">
        <p14:creationId xmlns:p14="http://schemas.microsoft.com/office/powerpoint/2010/main" val="3791284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1384CD-D1D5-CCD3-070E-ED7287787B33}"/>
              </a:ext>
            </a:extLst>
          </p:cNvPr>
          <p:cNvSpPr txBox="1"/>
          <p:nvPr/>
        </p:nvSpPr>
        <p:spPr>
          <a:xfrm>
            <a:off x="435104" y="740404"/>
            <a:ext cx="5913445" cy="4589590"/>
          </a:xfrm>
          <a:prstGeom prst="rect">
            <a:avLst/>
          </a:prstGeom>
          <a:noFill/>
        </p:spPr>
        <p:txBody>
          <a:bodyPr wrap="square">
            <a:spAutoFit/>
          </a:bodyPr>
          <a:lstStyle/>
          <a:p>
            <a:pPr algn="ctr">
              <a:lnSpc>
                <a:spcPct val="115000"/>
              </a:lnSpc>
              <a:spcAft>
                <a:spcPts val="1000"/>
              </a:spcAft>
            </a:pPr>
            <a:r>
              <a:rPr lang="en-IE"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“Nature is a magnificent book in which God speaks to us &amp; grants us a glimpse of his infinite beauty and goodness. Rather than a problem to be solved, the world is a joyful mystery to be contemplated with gladness &amp; praise” (Laudato Si’, 9, 12).</a:t>
            </a:r>
            <a:endParaRPr lang="en-IE"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98922F8-85EB-8365-B363-41224343F91A}"/>
              </a:ext>
            </a:extLst>
          </p:cNvPr>
          <p:cNvPicPr>
            <a:picLocks noChangeAspect="1"/>
          </p:cNvPicPr>
          <p:nvPr/>
        </p:nvPicPr>
        <p:blipFill>
          <a:blip r:embed="rId3"/>
          <a:stretch>
            <a:fillRect/>
          </a:stretch>
        </p:blipFill>
        <p:spPr>
          <a:xfrm>
            <a:off x="9651654" y="5288914"/>
            <a:ext cx="1292464" cy="1396105"/>
          </a:xfrm>
          <a:prstGeom prst="rect">
            <a:avLst/>
          </a:prstGeom>
        </p:spPr>
      </p:pic>
      <p:pic>
        <p:nvPicPr>
          <p:cNvPr id="5" name="Picture 4">
            <a:extLst>
              <a:ext uri="{FF2B5EF4-FFF2-40B4-BE49-F238E27FC236}">
                <a16:creationId xmlns:a16="http://schemas.microsoft.com/office/drawing/2014/main" id="{4630599E-8A9D-FF52-05CE-D727853413EF}"/>
              </a:ext>
            </a:extLst>
          </p:cNvPr>
          <p:cNvPicPr>
            <a:picLocks noChangeAspect="1"/>
          </p:cNvPicPr>
          <p:nvPr/>
        </p:nvPicPr>
        <p:blipFill>
          <a:blip r:embed="rId4"/>
          <a:stretch>
            <a:fillRect/>
          </a:stretch>
        </p:blipFill>
        <p:spPr>
          <a:xfrm>
            <a:off x="6450687" y="871033"/>
            <a:ext cx="5535912" cy="3685469"/>
          </a:xfrm>
          <a:prstGeom prst="rect">
            <a:avLst/>
          </a:prstGeom>
        </p:spPr>
      </p:pic>
      <p:sp>
        <p:nvSpPr>
          <p:cNvPr id="2" name="Slide Number Placeholder 1">
            <a:extLst>
              <a:ext uri="{FF2B5EF4-FFF2-40B4-BE49-F238E27FC236}">
                <a16:creationId xmlns:a16="http://schemas.microsoft.com/office/drawing/2014/main" id="{8B788E11-845B-3C02-3C02-AB649DBA1576}"/>
              </a:ext>
            </a:extLst>
          </p:cNvPr>
          <p:cNvSpPr>
            <a:spLocks noGrp="1"/>
          </p:cNvSpPr>
          <p:nvPr>
            <p:ph type="sldNum" sz="quarter" idx="12"/>
          </p:nvPr>
        </p:nvSpPr>
        <p:spPr/>
        <p:txBody>
          <a:bodyPr/>
          <a:lstStyle/>
          <a:p>
            <a:fld id="{953B98DA-5F95-4346-8AD8-C1D6DB8E3FCC}" type="slidenum">
              <a:rPr lang="en-IE" smtClean="0"/>
              <a:t>2</a:t>
            </a:fld>
            <a:endParaRPr lang="en-IE"/>
          </a:p>
        </p:txBody>
      </p:sp>
    </p:spTree>
    <p:extLst>
      <p:ext uri="{BB962C8B-B14F-4D97-AF65-F5344CB8AC3E}">
        <p14:creationId xmlns:p14="http://schemas.microsoft.com/office/powerpoint/2010/main" val="2484888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25A767-02C0-D693-95E2-7B024A9A37C3}"/>
              </a:ext>
            </a:extLst>
          </p:cNvPr>
          <p:cNvSpPr txBox="1"/>
          <p:nvPr/>
        </p:nvSpPr>
        <p:spPr>
          <a:xfrm>
            <a:off x="447472" y="339684"/>
            <a:ext cx="6710974" cy="5832366"/>
          </a:xfrm>
          <a:prstGeom prst="rect">
            <a:avLst/>
          </a:prstGeom>
          <a:noFill/>
        </p:spPr>
        <p:txBody>
          <a:bodyPr wrap="square">
            <a:spAutoFit/>
          </a:bodyPr>
          <a:lstStyle/>
          <a:p>
            <a:pPr fontAlgn="base"/>
            <a:r>
              <a:rPr lang="en-IE" sz="2800" b="1" dirty="0">
                <a:effectLst/>
                <a:latin typeface="Calibri" panose="020F0502020204030204" pitchFamily="34" charset="0"/>
                <a:ea typeface="Calibri" panose="020F0502020204030204" pitchFamily="34" charset="0"/>
                <a:cs typeface="Calibri" panose="020F0502020204030204" pitchFamily="34" charset="0"/>
              </a:rPr>
              <a:t> Irish Citizen’s Assembly on Biodiversity</a:t>
            </a:r>
          </a:p>
          <a:p>
            <a:pPr fontAlgn="base"/>
            <a:endParaRPr lang="en-IE" sz="2300" b="1" dirty="0">
              <a:effectLst/>
              <a:latin typeface="Calibri" panose="020F0502020204030204" pitchFamily="34" charset="0"/>
              <a:ea typeface="Calibri" panose="020F0502020204030204" pitchFamily="34" charset="0"/>
            </a:endParaRPr>
          </a:p>
          <a:p>
            <a:pPr marL="285750" indent="-285750" fontAlgn="base">
              <a:buFont typeface="Arial" panose="020B0604020202020204" pitchFamily="34" charset="0"/>
              <a:buChar char="•"/>
            </a:pPr>
            <a:r>
              <a:rPr lang="en-IE" sz="2300" dirty="0">
                <a:effectLst/>
                <a:latin typeface="Calibri" panose="020F0502020204030204" pitchFamily="34" charset="0"/>
                <a:ea typeface="Calibri" panose="020F0502020204030204" pitchFamily="34" charset="0"/>
                <a:cs typeface="Calibri" panose="020F0502020204030204" pitchFamily="34" charset="0"/>
              </a:rPr>
              <a:t>In September 2022, in Ireland, the Citizens’ Assembly on Biodiversity met in Malahide, Dublin.  Liam Lysaght from the National Biodiversity Centre told the Assembly that there are now 3,000 species on the International Union for Conservation of Nature’s Red List in Ireland. This includes plants, fish, insects, and birds. In the next number of years, Ireland will lose one third of its 99 species of bees if we do not take action to reverse this trend.</a:t>
            </a:r>
          </a:p>
          <a:p>
            <a:pPr marL="285750" indent="-285750" fontAlgn="base">
              <a:buFont typeface="Arial" panose="020B0604020202020204" pitchFamily="34" charset="0"/>
              <a:buChar char="•"/>
            </a:pPr>
            <a:endParaRPr lang="en-IE" sz="2300" dirty="0">
              <a:effectLst/>
              <a:latin typeface="Calibri" panose="020F0502020204030204" pitchFamily="34" charset="0"/>
              <a:ea typeface="Calibri" panose="020F0502020204030204" pitchFamily="34" charset="0"/>
            </a:endParaRPr>
          </a:p>
          <a:p>
            <a:pPr marL="285750" indent="-285750" fontAlgn="base">
              <a:buFont typeface="Arial" panose="020B0604020202020204" pitchFamily="34" charset="0"/>
              <a:buChar char="•"/>
            </a:pPr>
            <a:r>
              <a:rPr lang="en-IE" sz="2300" i="1" dirty="0">
                <a:effectLst/>
                <a:latin typeface="Calibri" panose="020F0502020204030204" pitchFamily="34" charset="0"/>
                <a:ea typeface="Calibri" panose="020F0502020204030204" pitchFamily="34" charset="0"/>
                <a:cs typeface="Calibri" panose="020F0502020204030204" pitchFamily="34" charset="0"/>
              </a:rPr>
              <a:t>Birdwatch Ireland</a:t>
            </a:r>
            <a:r>
              <a:rPr lang="en-IE" sz="2300" dirty="0">
                <a:effectLst/>
                <a:latin typeface="Calibri" panose="020F0502020204030204" pitchFamily="34" charset="0"/>
                <a:ea typeface="Calibri" panose="020F0502020204030204" pitchFamily="34" charset="0"/>
                <a:cs typeface="Calibri" panose="020F0502020204030204" pitchFamily="34" charset="0"/>
              </a:rPr>
              <a:t> surveys have shown that 54 species of birds are facing extinction. Among these are quail, grey partridge, swift, corncrake, barn owl, golden eagle, kestrel, and curlew.  </a:t>
            </a:r>
          </a:p>
        </p:txBody>
      </p:sp>
      <p:pic>
        <p:nvPicPr>
          <p:cNvPr id="4" name="Picture 3">
            <a:extLst>
              <a:ext uri="{FF2B5EF4-FFF2-40B4-BE49-F238E27FC236}">
                <a16:creationId xmlns:a16="http://schemas.microsoft.com/office/drawing/2014/main" id="{A06C5429-048C-5298-F4ED-19176938914E}"/>
              </a:ext>
            </a:extLst>
          </p:cNvPr>
          <p:cNvPicPr>
            <a:picLocks noChangeAspect="1"/>
          </p:cNvPicPr>
          <p:nvPr/>
        </p:nvPicPr>
        <p:blipFill>
          <a:blip r:embed="rId3"/>
          <a:stretch>
            <a:fillRect/>
          </a:stretch>
        </p:blipFill>
        <p:spPr>
          <a:xfrm>
            <a:off x="7836644" y="920279"/>
            <a:ext cx="3790319" cy="5383199"/>
          </a:xfrm>
          <a:prstGeom prst="rect">
            <a:avLst/>
          </a:prstGeom>
          <a:ln>
            <a:noFill/>
          </a:ln>
          <a:effectLst>
            <a:softEdge rad="112500"/>
          </a:effectLst>
        </p:spPr>
      </p:pic>
      <p:sp>
        <p:nvSpPr>
          <p:cNvPr id="2" name="Slide Number Placeholder 1">
            <a:extLst>
              <a:ext uri="{FF2B5EF4-FFF2-40B4-BE49-F238E27FC236}">
                <a16:creationId xmlns:a16="http://schemas.microsoft.com/office/drawing/2014/main" id="{6CFB0B4A-86EF-1110-D361-FE18B9978968}"/>
              </a:ext>
            </a:extLst>
          </p:cNvPr>
          <p:cNvSpPr>
            <a:spLocks noGrp="1"/>
          </p:cNvSpPr>
          <p:nvPr>
            <p:ph type="sldNum" sz="quarter" idx="12"/>
          </p:nvPr>
        </p:nvSpPr>
        <p:spPr/>
        <p:txBody>
          <a:bodyPr/>
          <a:lstStyle/>
          <a:p>
            <a:fld id="{953B98DA-5F95-4346-8AD8-C1D6DB8E3FCC}" type="slidenum">
              <a:rPr lang="en-IE" smtClean="0"/>
              <a:t>20</a:t>
            </a:fld>
            <a:endParaRPr lang="en-IE"/>
          </a:p>
        </p:txBody>
      </p:sp>
    </p:spTree>
    <p:extLst>
      <p:ext uri="{BB962C8B-B14F-4D97-AF65-F5344CB8AC3E}">
        <p14:creationId xmlns:p14="http://schemas.microsoft.com/office/powerpoint/2010/main" val="1256196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D0A26B-10D2-6AE4-1756-74397479FA4F}"/>
              </a:ext>
            </a:extLst>
          </p:cNvPr>
          <p:cNvSpPr txBox="1"/>
          <p:nvPr/>
        </p:nvSpPr>
        <p:spPr>
          <a:xfrm>
            <a:off x="802486" y="863011"/>
            <a:ext cx="7035229" cy="4154984"/>
          </a:xfrm>
          <a:prstGeom prst="rect">
            <a:avLst/>
          </a:prstGeom>
          <a:noFill/>
        </p:spPr>
        <p:txBody>
          <a:bodyPr wrap="square">
            <a:spAutoFit/>
          </a:bodyPr>
          <a:lstStyle/>
          <a:p>
            <a:pPr marL="457200" indent="-457200" fontAlgn="base">
              <a:buFont typeface="Arial" panose="020B0604020202020204" pitchFamily="34" charset="0"/>
              <a:buChar char="•"/>
            </a:pPr>
            <a:r>
              <a:rPr lang="en-IE" sz="2400" dirty="0">
                <a:effectLst/>
                <a:latin typeface="Calibri" panose="020F0502020204030204" pitchFamily="34" charset="0"/>
                <a:ea typeface="Calibri" panose="020F0502020204030204" pitchFamily="34" charset="0"/>
                <a:cs typeface="Calibri" panose="020F0502020204030204" pitchFamily="34" charset="0"/>
              </a:rPr>
              <a:t>The recommendation of the </a:t>
            </a:r>
            <a:r>
              <a:rPr lang="en-IE" sz="2400" b="1" dirty="0">
                <a:effectLst/>
                <a:latin typeface="Calibri" panose="020F0502020204030204" pitchFamily="34" charset="0"/>
                <a:ea typeface="Calibri" panose="020F0502020204030204" pitchFamily="34" charset="0"/>
                <a:cs typeface="Calibri" panose="020F0502020204030204" pitchFamily="34" charset="0"/>
              </a:rPr>
              <a:t>Irish</a:t>
            </a:r>
            <a:r>
              <a:rPr lang="en-IE" sz="2400" dirty="0">
                <a:effectLst/>
                <a:latin typeface="Calibri" panose="020F0502020204030204" pitchFamily="34" charset="0"/>
                <a:ea typeface="Calibri" panose="020F0502020204030204" pitchFamily="34" charset="0"/>
                <a:cs typeface="Calibri" panose="020F0502020204030204" pitchFamily="34" charset="0"/>
              </a:rPr>
              <a:t> </a:t>
            </a:r>
            <a:r>
              <a:rPr lang="en-IE" sz="2400" b="1" dirty="0">
                <a:effectLst/>
                <a:latin typeface="Calibri" panose="020F0502020204030204" pitchFamily="34" charset="0"/>
                <a:ea typeface="Calibri" panose="020F0502020204030204" pitchFamily="34" charset="0"/>
                <a:cs typeface="Calibri" panose="020F0502020204030204" pitchFamily="34" charset="0"/>
              </a:rPr>
              <a:t>Citizens Assembly </a:t>
            </a:r>
            <a:r>
              <a:rPr lang="en-IE" sz="2400" dirty="0">
                <a:effectLst/>
                <a:latin typeface="Calibri" panose="020F0502020204030204" pitchFamily="34" charset="0"/>
                <a:ea typeface="Calibri" panose="020F0502020204030204" pitchFamily="34" charset="0"/>
                <a:cs typeface="Calibri" panose="020F0502020204030204" pitchFamily="34" charset="0"/>
              </a:rPr>
              <a:t>is that the rights of nature be enshrined in our constitution. </a:t>
            </a:r>
          </a:p>
          <a:p>
            <a:pPr marL="457200" indent="-457200" fontAlgn="base">
              <a:buFont typeface="Arial" panose="020B0604020202020204" pitchFamily="34" charset="0"/>
              <a:buChar char="•"/>
            </a:pPr>
            <a:r>
              <a:rPr lang="en-IE" sz="2400" b="1" dirty="0">
                <a:effectLst/>
                <a:latin typeface="Calibri" panose="020F0502020204030204" pitchFamily="34" charset="0"/>
                <a:ea typeface="Calibri" panose="020F0502020204030204" pitchFamily="34" charset="0"/>
                <a:cs typeface="Calibri" panose="020F0502020204030204" pitchFamily="34" charset="0"/>
              </a:rPr>
              <a:t>At the UN Biodiversity Conference (COP15), in </a:t>
            </a:r>
            <a:r>
              <a:rPr lang="en-IE" sz="2400" dirty="0">
                <a:effectLst/>
                <a:latin typeface="Calibri" panose="020F0502020204030204" pitchFamily="34" charset="0"/>
                <a:ea typeface="Calibri" panose="020F0502020204030204" pitchFamily="34" charset="0"/>
                <a:cs typeface="Calibri" panose="020F0502020204030204" pitchFamily="34" charset="0"/>
              </a:rPr>
              <a:t>December 2022, 200 hundred countries acknowledged that the rights of nature are an integral part of the implementation of its programmes.  </a:t>
            </a:r>
          </a:p>
          <a:p>
            <a:pPr marL="457200" indent="-457200" fontAlgn="base">
              <a:buFont typeface="Arial" panose="020B0604020202020204" pitchFamily="34" charset="0"/>
              <a:buChar char="•"/>
            </a:pPr>
            <a:r>
              <a:rPr lang="en-IE" sz="2400" dirty="0">
                <a:effectLst/>
                <a:latin typeface="Calibri" panose="020F0502020204030204" pitchFamily="34" charset="0"/>
                <a:ea typeface="Calibri" panose="020F0502020204030204" pitchFamily="34" charset="0"/>
                <a:cs typeface="Calibri" panose="020F0502020204030204" pitchFamily="34" charset="0"/>
              </a:rPr>
              <a:t>The Rights of Nature grant fundamental legal entitlements to trees, rivers and ecosystems that are enjoyed today by human beings. </a:t>
            </a:r>
          </a:p>
        </p:txBody>
      </p:sp>
      <p:pic>
        <p:nvPicPr>
          <p:cNvPr id="2" name="Picture 1">
            <a:extLst>
              <a:ext uri="{FF2B5EF4-FFF2-40B4-BE49-F238E27FC236}">
                <a16:creationId xmlns:a16="http://schemas.microsoft.com/office/drawing/2014/main" id="{4C615000-B370-D324-028B-C1A64F936383}"/>
              </a:ext>
            </a:extLst>
          </p:cNvPr>
          <p:cNvPicPr>
            <a:picLocks noChangeAspect="1"/>
          </p:cNvPicPr>
          <p:nvPr/>
        </p:nvPicPr>
        <p:blipFill>
          <a:blip r:embed="rId3"/>
          <a:stretch>
            <a:fillRect/>
          </a:stretch>
        </p:blipFill>
        <p:spPr>
          <a:xfrm>
            <a:off x="8698824" y="863011"/>
            <a:ext cx="2405624" cy="3416587"/>
          </a:xfrm>
          <a:prstGeom prst="rect">
            <a:avLst/>
          </a:prstGeom>
          <a:ln>
            <a:noFill/>
          </a:ln>
          <a:effectLst>
            <a:softEdge rad="112500"/>
          </a:effectLst>
        </p:spPr>
      </p:pic>
      <p:pic>
        <p:nvPicPr>
          <p:cNvPr id="4" name="Picture 3" descr="A picture containing clipart, graphics, graphic design, drawing&#10;&#10;Description automatically generated">
            <a:extLst>
              <a:ext uri="{FF2B5EF4-FFF2-40B4-BE49-F238E27FC236}">
                <a16:creationId xmlns:a16="http://schemas.microsoft.com/office/drawing/2014/main" id="{318FC7E1-329D-079C-22BA-90DB68C10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2263" y="4917876"/>
            <a:ext cx="1371600" cy="1303138"/>
          </a:xfrm>
          <a:prstGeom prst="rect">
            <a:avLst/>
          </a:prstGeom>
        </p:spPr>
      </p:pic>
      <p:sp>
        <p:nvSpPr>
          <p:cNvPr id="5" name="Slide Number Placeholder 4">
            <a:extLst>
              <a:ext uri="{FF2B5EF4-FFF2-40B4-BE49-F238E27FC236}">
                <a16:creationId xmlns:a16="http://schemas.microsoft.com/office/drawing/2014/main" id="{43159D63-A882-9B68-F058-35E9AC8FBB04}"/>
              </a:ext>
            </a:extLst>
          </p:cNvPr>
          <p:cNvSpPr>
            <a:spLocks noGrp="1"/>
          </p:cNvSpPr>
          <p:nvPr>
            <p:ph type="sldNum" sz="quarter" idx="12"/>
          </p:nvPr>
        </p:nvSpPr>
        <p:spPr/>
        <p:txBody>
          <a:bodyPr/>
          <a:lstStyle/>
          <a:p>
            <a:fld id="{953B98DA-5F95-4346-8AD8-C1D6DB8E3FCC}" type="slidenum">
              <a:rPr lang="en-IE" smtClean="0"/>
              <a:t>21</a:t>
            </a:fld>
            <a:endParaRPr lang="en-IE"/>
          </a:p>
        </p:txBody>
      </p:sp>
    </p:spTree>
    <p:extLst>
      <p:ext uri="{BB962C8B-B14F-4D97-AF65-F5344CB8AC3E}">
        <p14:creationId xmlns:p14="http://schemas.microsoft.com/office/powerpoint/2010/main" val="3312117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9F3D96-6D09-5BD1-115F-595EC9FBCCD1}"/>
              </a:ext>
            </a:extLst>
          </p:cNvPr>
          <p:cNvSpPr txBox="1"/>
          <p:nvPr/>
        </p:nvSpPr>
        <p:spPr>
          <a:xfrm>
            <a:off x="1058320" y="1010824"/>
            <a:ext cx="9342283" cy="4093428"/>
          </a:xfrm>
          <a:prstGeom prst="rect">
            <a:avLst/>
          </a:prstGeom>
          <a:noFill/>
        </p:spPr>
        <p:txBody>
          <a:bodyPr wrap="square">
            <a:spAutoFit/>
          </a:bodyPr>
          <a:lstStyle/>
          <a:p>
            <a:pPr marL="457200" indent="-457200" fontAlgn="base">
              <a:buFont typeface="Arial" panose="020B0604020202020204" pitchFamily="34" charset="0"/>
              <a:buChar char="•"/>
            </a:pPr>
            <a:r>
              <a:rPr lang="en-IE" sz="2400" b="1" dirty="0">
                <a:effectLst/>
                <a:latin typeface="Calibri" panose="020F0502020204030204" pitchFamily="34" charset="0"/>
                <a:ea typeface="Calibri" panose="020F0502020204030204" pitchFamily="34" charset="0"/>
                <a:cs typeface="Calibri" panose="020F0502020204030204" pitchFamily="34" charset="0"/>
              </a:rPr>
              <a:t>At COP15, the UN Conference on Biodiversity 2022, </a:t>
            </a:r>
            <a:r>
              <a:rPr lang="en-IE" sz="2400" dirty="0">
                <a:effectLst/>
                <a:latin typeface="Calibri" panose="020F0502020204030204" pitchFamily="34" charset="0"/>
                <a:ea typeface="Calibri" panose="020F0502020204030204" pitchFamily="34" charset="0"/>
                <a:cs typeface="Calibri" panose="020F0502020204030204" pitchFamily="34" charset="0"/>
              </a:rPr>
              <a:t>the delegates adopted the Kunming-Montreal Agreement. It suggests that we set aside 30% of our land and 30% of our oceans for nature by 2030.</a:t>
            </a:r>
          </a:p>
          <a:p>
            <a:pPr fontAlgn="base"/>
            <a:endParaRPr lang="en-IE" sz="2400" dirty="0">
              <a:effectLst/>
              <a:latin typeface="Calibri" panose="020F0502020204030204" pitchFamily="34" charset="0"/>
              <a:ea typeface="Calibri" panose="020F0502020204030204" pitchFamily="34" charset="0"/>
              <a:cs typeface="Calibri" panose="020F0502020204030204" pitchFamily="34" charset="0"/>
            </a:endParaRPr>
          </a:p>
          <a:p>
            <a:pPr marL="457200" indent="-457200" fontAlgn="base">
              <a:buFont typeface="Arial" panose="020B0604020202020204" pitchFamily="34" charset="0"/>
              <a:buChar char="•"/>
            </a:pPr>
            <a:r>
              <a:rPr lang="en-IE" sz="2400" dirty="0">
                <a:effectLst/>
                <a:latin typeface="Calibri" panose="020F0502020204030204" pitchFamily="34" charset="0"/>
                <a:ea typeface="Calibri" panose="020F0502020204030204" pitchFamily="34" charset="0"/>
                <a:cs typeface="Calibri" panose="020F0502020204030204" pitchFamily="34" charset="0"/>
              </a:rPr>
              <a:t>So, </a:t>
            </a:r>
            <a:r>
              <a:rPr lang="en-IE" sz="2400" b="1" dirty="0">
                <a:effectLst/>
                <a:latin typeface="Calibri" panose="020F0502020204030204" pitchFamily="34" charset="0"/>
                <a:ea typeface="Calibri" panose="020F0502020204030204" pitchFamily="34" charset="0"/>
                <a:cs typeface="Calibri" panose="020F0502020204030204" pitchFamily="34" charset="0"/>
              </a:rPr>
              <a:t>COP 15 urges us to protect significant areas of biodiversity on land and in the oceans to heal it.  </a:t>
            </a:r>
          </a:p>
          <a:p>
            <a:pPr fontAlgn="base"/>
            <a:endParaRPr lang="en-IE" sz="2400" b="1" dirty="0">
              <a:effectLst/>
              <a:latin typeface="Calibri" panose="020F0502020204030204" pitchFamily="34" charset="0"/>
              <a:ea typeface="Calibri" panose="020F0502020204030204" pitchFamily="34" charset="0"/>
              <a:cs typeface="Calibri" panose="020F0502020204030204" pitchFamily="34" charset="0"/>
            </a:endParaRPr>
          </a:p>
          <a:p>
            <a:pPr marL="457200" indent="-457200" fontAlgn="base">
              <a:buFont typeface="Arial" panose="020B0604020202020204" pitchFamily="34" charset="0"/>
              <a:buChar char="•"/>
            </a:pPr>
            <a:r>
              <a:rPr lang="en-IE" sz="2400" dirty="0">
                <a:latin typeface="Calibri" panose="020F0502020204030204" pitchFamily="34" charset="0"/>
                <a:ea typeface="Calibri" panose="020F0502020204030204" pitchFamily="34" charset="0"/>
                <a:cs typeface="Calibri" panose="020F0502020204030204" pitchFamily="34" charset="0"/>
              </a:rPr>
              <a:t>As Christian stewards of the earth, we also have a responsibility to safeguard biodiversity for the good of all creatures and for future generations. </a:t>
            </a:r>
            <a:endParaRPr lang="en-IE" sz="2400" dirty="0">
              <a:effectLst/>
              <a:latin typeface="Calibri" panose="020F0502020204030204" pitchFamily="34" charset="0"/>
              <a:ea typeface="Calibri" panose="020F0502020204030204" pitchFamily="34" charset="0"/>
              <a:cs typeface="Calibri" panose="020F0502020204030204" pitchFamily="34" charset="0"/>
            </a:endParaRPr>
          </a:p>
          <a:p>
            <a:pPr fontAlgn="base"/>
            <a:endParaRPr lang="en-IE" sz="2000" dirty="0">
              <a:effectLst/>
              <a:latin typeface="Calibri" panose="020F0502020204030204" pitchFamily="34" charset="0"/>
              <a:ea typeface="Calibri" panose="020F0502020204030204" pitchFamily="34" charset="0"/>
            </a:endParaRPr>
          </a:p>
        </p:txBody>
      </p:sp>
      <p:pic>
        <p:nvPicPr>
          <p:cNvPr id="2" name="Picture 1" descr="A picture containing clipart, graphics, graphic design, drawing&#10;&#10;Description automatically generated">
            <a:extLst>
              <a:ext uri="{FF2B5EF4-FFF2-40B4-BE49-F238E27FC236}">
                <a16:creationId xmlns:a16="http://schemas.microsoft.com/office/drawing/2014/main" id="{ED176CCD-CF56-827E-585E-028237498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2080" y="4839499"/>
            <a:ext cx="1371600" cy="1303138"/>
          </a:xfrm>
          <a:prstGeom prst="rect">
            <a:avLst/>
          </a:prstGeom>
        </p:spPr>
      </p:pic>
      <p:sp>
        <p:nvSpPr>
          <p:cNvPr id="4" name="Slide Number Placeholder 3">
            <a:extLst>
              <a:ext uri="{FF2B5EF4-FFF2-40B4-BE49-F238E27FC236}">
                <a16:creationId xmlns:a16="http://schemas.microsoft.com/office/drawing/2014/main" id="{03077D26-EBD1-FBEF-467D-A9595CB5829D}"/>
              </a:ext>
            </a:extLst>
          </p:cNvPr>
          <p:cNvSpPr>
            <a:spLocks noGrp="1"/>
          </p:cNvSpPr>
          <p:nvPr>
            <p:ph type="sldNum" sz="quarter" idx="12"/>
          </p:nvPr>
        </p:nvSpPr>
        <p:spPr/>
        <p:txBody>
          <a:bodyPr/>
          <a:lstStyle/>
          <a:p>
            <a:fld id="{953B98DA-5F95-4346-8AD8-C1D6DB8E3FCC}" type="slidenum">
              <a:rPr lang="en-IE" smtClean="0"/>
              <a:t>22</a:t>
            </a:fld>
            <a:endParaRPr lang="en-IE"/>
          </a:p>
        </p:txBody>
      </p:sp>
    </p:spTree>
    <p:extLst>
      <p:ext uri="{BB962C8B-B14F-4D97-AF65-F5344CB8AC3E}">
        <p14:creationId xmlns:p14="http://schemas.microsoft.com/office/powerpoint/2010/main" val="310054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35C2BC-8A35-F6F5-49B8-DE9B85E6A2D9}"/>
              </a:ext>
            </a:extLst>
          </p:cNvPr>
          <p:cNvPicPr>
            <a:picLocks noChangeAspect="1"/>
          </p:cNvPicPr>
          <p:nvPr/>
        </p:nvPicPr>
        <p:blipFill rotWithShape="1">
          <a:blip r:embed="rId3"/>
          <a:srcRect l="11006" t="15585" r="39415" b="7013"/>
          <a:stretch/>
        </p:blipFill>
        <p:spPr>
          <a:xfrm>
            <a:off x="9777494" y="1681291"/>
            <a:ext cx="2094217" cy="1839126"/>
          </a:xfrm>
          <a:prstGeom prst="rect">
            <a:avLst/>
          </a:prstGeom>
        </p:spPr>
      </p:pic>
      <p:pic>
        <p:nvPicPr>
          <p:cNvPr id="9" name="Picture 8">
            <a:extLst>
              <a:ext uri="{FF2B5EF4-FFF2-40B4-BE49-F238E27FC236}">
                <a16:creationId xmlns:a16="http://schemas.microsoft.com/office/drawing/2014/main" id="{61614731-29B0-1AB5-117E-69F1D4D9A67D}"/>
              </a:ext>
            </a:extLst>
          </p:cNvPr>
          <p:cNvPicPr>
            <a:picLocks noChangeAspect="1"/>
          </p:cNvPicPr>
          <p:nvPr/>
        </p:nvPicPr>
        <p:blipFill>
          <a:blip r:embed="rId4"/>
          <a:stretch>
            <a:fillRect/>
          </a:stretch>
        </p:blipFill>
        <p:spPr>
          <a:xfrm>
            <a:off x="9719682" y="1252365"/>
            <a:ext cx="1942323" cy="235030"/>
          </a:xfrm>
          <a:prstGeom prst="rect">
            <a:avLst/>
          </a:prstGeom>
        </p:spPr>
      </p:pic>
      <p:sp>
        <p:nvSpPr>
          <p:cNvPr id="11" name="TextBox 10">
            <a:extLst>
              <a:ext uri="{FF2B5EF4-FFF2-40B4-BE49-F238E27FC236}">
                <a16:creationId xmlns:a16="http://schemas.microsoft.com/office/drawing/2014/main" id="{CBD3946F-09DD-76E1-7B31-BEA8DA609BBF}"/>
              </a:ext>
            </a:extLst>
          </p:cNvPr>
          <p:cNvSpPr txBox="1"/>
          <p:nvPr/>
        </p:nvSpPr>
        <p:spPr>
          <a:xfrm>
            <a:off x="624393" y="503854"/>
            <a:ext cx="9095289" cy="4893647"/>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solidFill>
                  <a:srgbClr val="000000"/>
                </a:solidFill>
                <a:effectLst/>
                <a:uLnTx/>
                <a:uFillTx/>
                <a:ea typeface="+mn-ea"/>
                <a:cs typeface="+mn-cs"/>
              </a:rPr>
              <a:t>This is why, In March 2023, the Irish Bishops asked that parishes in Ireland return 30% of church grounds to nature by 2030. </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IE" sz="2400" b="1" i="0" u="none" strike="noStrike" kern="1200" cap="none" spc="0" normalizeH="0" baseline="0" noProof="0" dirty="0">
              <a:ln>
                <a:noFill/>
              </a:ln>
              <a:solidFill>
                <a:srgbClr val="000000"/>
              </a:solidFill>
              <a:effectLst/>
              <a:uLnTx/>
              <a:uFillTx/>
              <a:ea typeface="+mn-ea"/>
              <a:cs typeface="+mn-cs"/>
            </a:endParaRPr>
          </a:p>
          <a:p>
            <a:pPr marL="457200" marR="0" lvl="0" indent="-4572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dirty="0">
                <a:ln>
                  <a:noFill/>
                </a:ln>
                <a:solidFill>
                  <a:srgbClr val="000000"/>
                </a:solidFill>
                <a:effectLst/>
                <a:uLnTx/>
                <a:uFillTx/>
                <a:ea typeface="+mn-ea"/>
                <a:cs typeface="+mn-cs"/>
              </a:rPr>
              <a:t>They said, "In embracing this initiative, we encourage parishes to expand their circles of solidarity, to protect and care for biodiversity and recommend that, by 2030, 30% of church grounds be returned to nature. </a:t>
            </a:r>
          </a:p>
          <a:p>
            <a:pPr marL="457200" marR="0" lvl="0" indent="-4572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400" b="0" i="0" u="none" strike="noStrike" kern="1200" cap="none" spc="0" normalizeH="0" baseline="0" noProof="0" dirty="0">
              <a:ln>
                <a:noFill/>
              </a:ln>
              <a:solidFill>
                <a:srgbClr val="000000"/>
              </a:solidFill>
              <a:effectLst/>
              <a:uLnTx/>
              <a:uFillTx/>
              <a:ea typeface="+mn-ea"/>
              <a:cs typeface="+mn-cs"/>
            </a:endParaRPr>
          </a:p>
          <a:p>
            <a:pPr marL="457200" marR="0" lvl="0" indent="-4572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dirty="0">
                <a:ln>
                  <a:noFill/>
                </a:ln>
                <a:solidFill>
                  <a:srgbClr val="000000"/>
                </a:solidFill>
                <a:effectLst/>
                <a:uLnTx/>
                <a:uFillTx/>
                <a:ea typeface="+mn-ea"/>
                <a:cs typeface="+mn-cs"/>
              </a:rPr>
              <a:t>In Laudato Si’, we read that this diversity of species has an intrinsic value independent of their usefulness. Each organism, as a creature of God, is good and admirable in itself’. (LS, 140). "Humanity is called to care for the Earth and all of its creatures, in other words to ‘live out our vocation to be protectors of God’s handiwork’."</a:t>
            </a:r>
          </a:p>
        </p:txBody>
      </p:sp>
      <p:pic>
        <p:nvPicPr>
          <p:cNvPr id="2" name="Picture 1">
            <a:extLst>
              <a:ext uri="{FF2B5EF4-FFF2-40B4-BE49-F238E27FC236}">
                <a16:creationId xmlns:a16="http://schemas.microsoft.com/office/drawing/2014/main" id="{A0529A86-68BC-144D-44A1-B720EFB60975}"/>
              </a:ext>
            </a:extLst>
          </p:cNvPr>
          <p:cNvPicPr>
            <a:picLocks noChangeAspect="1"/>
          </p:cNvPicPr>
          <p:nvPr/>
        </p:nvPicPr>
        <p:blipFill>
          <a:blip r:embed="rId5"/>
          <a:stretch>
            <a:fillRect/>
          </a:stretch>
        </p:blipFill>
        <p:spPr>
          <a:xfrm>
            <a:off x="9987201" y="4692547"/>
            <a:ext cx="1674804" cy="1674804"/>
          </a:xfrm>
          <a:prstGeom prst="rect">
            <a:avLst/>
          </a:prstGeom>
          <a:ln>
            <a:noFill/>
          </a:ln>
          <a:effectLst>
            <a:softEdge rad="112500"/>
          </a:effectLst>
        </p:spPr>
      </p:pic>
      <p:sp>
        <p:nvSpPr>
          <p:cNvPr id="3" name="Slide Number Placeholder 2">
            <a:extLst>
              <a:ext uri="{FF2B5EF4-FFF2-40B4-BE49-F238E27FC236}">
                <a16:creationId xmlns:a16="http://schemas.microsoft.com/office/drawing/2014/main" id="{FAB4502D-27CD-2E76-E267-C0A8BE173D8B}"/>
              </a:ext>
            </a:extLst>
          </p:cNvPr>
          <p:cNvSpPr>
            <a:spLocks noGrp="1"/>
          </p:cNvSpPr>
          <p:nvPr>
            <p:ph type="sldNum" sz="quarter" idx="12"/>
          </p:nvPr>
        </p:nvSpPr>
        <p:spPr/>
        <p:txBody>
          <a:bodyPr/>
          <a:lstStyle/>
          <a:p>
            <a:fld id="{953B98DA-5F95-4346-8AD8-C1D6DB8E3FCC}" type="slidenum">
              <a:rPr lang="en-IE" smtClean="0"/>
              <a:t>23</a:t>
            </a:fld>
            <a:endParaRPr lang="en-IE"/>
          </a:p>
        </p:txBody>
      </p:sp>
    </p:spTree>
    <p:extLst>
      <p:ext uri="{BB962C8B-B14F-4D97-AF65-F5344CB8AC3E}">
        <p14:creationId xmlns:p14="http://schemas.microsoft.com/office/powerpoint/2010/main" val="1813199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15D343-B12C-FEEC-4398-345855ABA263}"/>
              </a:ext>
            </a:extLst>
          </p:cNvPr>
          <p:cNvSpPr txBox="1"/>
          <p:nvPr/>
        </p:nvSpPr>
        <p:spPr>
          <a:xfrm>
            <a:off x="934084" y="1922044"/>
            <a:ext cx="9989820" cy="2140201"/>
          </a:xfrm>
          <a:prstGeom prst="rect">
            <a:avLst/>
          </a:prstGeom>
          <a:noFill/>
        </p:spPr>
        <p:txBody>
          <a:bodyPr wrap="square">
            <a:spAutoFit/>
          </a:bodyPr>
          <a:lstStyle/>
          <a:p>
            <a:pPr marL="457200" indent="-457200" fontAlgn="base">
              <a:lnSpc>
                <a:spcPct val="105000"/>
              </a:lnSpc>
              <a:spcBef>
                <a:spcPts val="1200"/>
              </a:spcBef>
              <a:spcAft>
                <a:spcPts val="800"/>
              </a:spcAft>
              <a:buSzPts val="1000"/>
              <a:buFont typeface="Arial" panose="020B0604020202020204" pitchFamily="34" charset="0"/>
              <a:buChar char="•"/>
            </a:pPr>
            <a:r>
              <a:rPr lang="en-IE" sz="2800" kern="150" dirty="0">
                <a:solidFill>
                  <a:srgbClr val="000000"/>
                </a:solidFill>
                <a:effectLst/>
                <a:ea typeface="Calibri" panose="020F0502020204030204" pitchFamily="34" charset="0"/>
                <a:cs typeface="Calibri" panose="020F0502020204030204" pitchFamily="34" charset="0"/>
              </a:rPr>
              <a:t>Watch this introduction to the All-Ireland Pollinator Plan from the National Biodiversity Data Centre: </a:t>
            </a:r>
            <a:r>
              <a:rPr lang="en-IE" sz="2800" b="1" u="sng" kern="150" dirty="0">
                <a:solidFill>
                  <a:srgbClr val="0000FF"/>
                </a:solidFill>
                <a:effectLst/>
                <a:ea typeface="Calibri" panose="020F0502020204030204" pitchFamily="34" charset="0"/>
                <a:cs typeface="Calibri" panose="020F0502020204030204" pitchFamily="34" charset="0"/>
                <a:hlinkClick r:id="rId3"/>
              </a:rPr>
              <a:t>https://www.youtube.com/watch?v=HD7dTR25vFE&amp;t=32s</a:t>
            </a:r>
            <a:r>
              <a:rPr lang="en-IE" sz="2800" b="1" kern="150" dirty="0">
                <a:solidFill>
                  <a:srgbClr val="000000"/>
                </a:solidFill>
                <a:effectLst/>
                <a:ea typeface="Calibri" panose="020F0502020204030204" pitchFamily="34" charset="0"/>
                <a:cs typeface="Calibri" panose="020F0502020204030204" pitchFamily="34" charset="0"/>
              </a:rPr>
              <a:t> </a:t>
            </a:r>
          </a:p>
          <a:p>
            <a:pPr marL="457200" indent="-457200" fontAlgn="base">
              <a:lnSpc>
                <a:spcPct val="105000"/>
              </a:lnSpc>
              <a:spcBef>
                <a:spcPts val="1200"/>
              </a:spcBef>
              <a:spcAft>
                <a:spcPts val="800"/>
              </a:spcAft>
              <a:buSzPts val="1000"/>
              <a:buFont typeface="Arial" panose="020B0604020202020204" pitchFamily="34" charset="0"/>
              <a:buChar char="•"/>
            </a:pPr>
            <a:r>
              <a:rPr lang="en-IE" sz="2800" kern="150" dirty="0">
                <a:solidFill>
                  <a:srgbClr val="000000"/>
                </a:solidFill>
                <a:effectLst/>
                <a:ea typeface="Calibri" panose="020F0502020204030204" pitchFamily="34" charset="0"/>
                <a:cs typeface="Calibri" panose="020F0502020204030204" pitchFamily="34" charset="0"/>
              </a:rPr>
              <a:t>What has stayed with you from this </a:t>
            </a:r>
            <a:r>
              <a:rPr lang="en-IE" sz="2800" kern="150" dirty="0">
                <a:solidFill>
                  <a:srgbClr val="000000"/>
                </a:solidFill>
                <a:ea typeface="Calibri" panose="020F0502020204030204" pitchFamily="34" charset="0"/>
                <a:cs typeface="Calibri" panose="020F0502020204030204" pitchFamily="34" charset="0"/>
              </a:rPr>
              <a:t>video? </a:t>
            </a:r>
            <a:endParaRPr lang="en-IE" sz="2800" kern="150" dirty="0">
              <a:effectLs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FE3CE572-5E0A-4EEE-4CE0-AA58651E2F1A}"/>
              </a:ext>
            </a:extLst>
          </p:cNvPr>
          <p:cNvPicPr>
            <a:picLocks noChangeAspect="1"/>
          </p:cNvPicPr>
          <p:nvPr/>
        </p:nvPicPr>
        <p:blipFill>
          <a:blip r:embed="rId4"/>
          <a:stretch>
            <a:fillRect/>
          </a:stretch>
        </p:blipFill>
        <p:spPr>
          <a:xfrm>
            <a:off x="1276350" y="4935956"/>
            <a:ext cx="4819650" cy="1428750"/>
          </a:xfrm>
          <a:prstGeom prst="rect">
            <a:avLst/>
          </a:prstGeom>
        </p:spPr>
      </p:pic>
      <p:pic>
        <p:nvPicPr>
          <p:cNvPr id="2" name="Picture 1" descr="A picture containing clipart, graphics, graphic design, drawing&#10;&#10;Description automatically generated">
            <a:extLst>
              <a:ext uri="{FF2B5EF4-FFF2-40B4-BE49-F238E27FC236}">
                <a16:creationId xmlns:a16="http://schemas.microsoft.com/office/drawing/2014/main" id="{F69DD3C7-D1F0-C972-8482-37D9A54F0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3074" y="5061568"/>
            <a:ext cx="1371600" cy="1303138"/>
          </a:xfrm>
          <a:prstGeom prst="rect">
            <a:avLst/>
          </a:prstGeom>
        </p:spPr>
      </p:pic>
      <p:sp>
        <p:nvSpPr>
          <p:cNvPr id="5" name="TextBox 4">
            <a:extLst>
              <a:ext uri="{FF2B5EF4-FFF2-40B4-BE49-F238E27FC236}">
                <a16:creationId xmlns:a16="http://schemas.microsoft.com/office/drawing/2014/main" id="{D8C79098-091C-B024-12CB-D9B3E426525A}"/>
              </a:ext>
            </a:extLst>
          </p:cNvPr>
          <p:cNvSpPr txBox="1"/>
          <p:nvPr/>
        </p:nvSpPr>
        <p:spPr>
          <a:xfrm>
            <a:off x="4362224" y="744584"/>
            <a:ext cx="3830344" cy="707886"/>
          </a:xfrm>
          <a:prstGeom prst="rect">
            <a:avLst/>
          </a:prstGeom>
          <a:noFill/>
        </p:spPr>
        <p:txBody>
          <a:bodyPr wrap="none" rtlCol="0">
            <a:spAutoFit/>
          </a:bodyPr>
          <a:lstStyle/>
          <a:p>
            <a:r>
              <a:rPr lang="en-IE" sz="4000" b="1" dirty="0"/>
              <a:t>Where to begin? </a:t>
            </a:r>
          </a:p>
        </p:txBody>
      </p:sp>
      <p:sp>
        <p:nvSpPr>
          <p:cNvPr id="6" name="Slide Number Placeholder 5">
            <a:extLst>
              <a:ext uri="{FF2B5EF4-FFF2-40B4-BE49-F238E27FC236}">
                <a16:creationId xmlns:a16="http://schemas.microsoft.com/office/drawing/2014/main" id="{8F9ED5DE-0A76-E76C-0593-DC97317CC7C8}"/>
              </a:ext>
            </a:extLst>
          </p:cNvPr>
          <p:cNvSpPr>
            <a:spLocks noGrp="1"/>
          </p:cNvSpPr>
          <p:nvPr>
            <p:ph type="sldNum" sz="quarter" idx="12"/>
          </p:nvPr>
        </p:nvSpPr>
        <p:spPr/>
        <p:txBody>
          <a:bodyPr/>
          <a:lstStyle/>
          <a:p>
            <a:fld id="{953B98DA-5F95-4346-8AD8-C1D6DB8E3FCC}" type="slidenum">
              <a:rPr lang="en-IE" smtClean="0"/>
              <a:t>24</a:t>
            </a:fld>
            <a:endParaRPr lang="en-IE"/>
          </a:p>
        </p:txBody>
      </p:sp>
    </p:spTree>
    <p:extLst>
      <p:ext uri="{BB962C8B-B14F-4D97-AF65-F5344CB8AC3E}">
        <p14:creationId xmlns:p14="http://schemas.microsoft.com/office/powerpoint/2010/main" val="4288614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FF347A-2D6B-08FE-3CB7-864E8A725B98}"/>
              </a:ext>
            </a:extLst>
          </p:cNvPr>
          <p:cNvSpPr txBox="1"/>
          <p:nvPr/>
        </p:nvSpPr>
        <p:spPr>
          <a:xfrm>
            <a:off x="509452" y="287536"/>
            <a:ext cx="10911839" cy="6034472"/>
          </a:xfrm>
          <a:prstGeom prst="rect">
            <a:avLst/>
          </a:prstGeom>
          <a:noFill/>
        </p:spPr>
        <p:txBody>
          <a:bodyPr wrap="square">
            <a:spAutoFit/>
          </a:bodyPr>
          <a:lstStyle/>
          <a:p>
            <a:pPr lvl="0" fontAlgn="base">
              <a:lnSpc>
                <a:spcPct val="105000"/>
              </a:lnSpc>
              <a:spcAft>
                <a:spcPts val="800"/>
              </a:spcAft>
              <a:buSzPct val="51000"/>
            </a:pPr>
            <a:r>
              <a:rPr lang="en-IE" sz="2800" b="1" kern="0" dirty="0">
                <a:solidFill>
                  <a:srgbClr val="000000"/>
                </a:solidFill>
                <a:ea typeface="Calibri" panose="020F0502020204030204" pitchFamily="34" charset="0"/>
                <a:cs typeface="Calibri" panose="020F0502020204030204" pitchFamily="34" charset="0"/>
              </a:rPr>
              <a:t>Step 1: Host your Meeting</a:t>
            </a:r>
          </a:p>
          <a:p>
            <a:pPr lvl="0" fontAlgn="base">
              <a:lnSpc>
                <a:spcPct val="105000"/>
              </a:lnSpc>
              <a:spcAft>
                <a:spcPts val="800"/>
              </a:spcAft>
              <a:buSzPct val="51000"/>
            </a:pPr>
            <a:r>
              <a:rPr lang="en-IE" sz="2800" b="1" kern="0" dirty="0">
                <a:solidFill>
                  <a:srgbClr val="000000"/>
                </a:solidFill>
                <a:ea typeface="Calibri" panose="020F0502020204030204" pitchFamily="34" charset="0"/>
                <a:cs typeface="Calibri" panose="020F0502020204030204" pitchFamily="34" charset="0"/>
              </a:rPr>
              <a:t>Step 2: </a:t>
            </a:r>
            <a:r>
              <a:rPr lang="en-IE" sz="2800" b="1" kern="0" dirty="0">
                <a:solidFill>
                  <a:srgbClr val="000000"/>
                </a:solidFill>
                <a:effectLst/>
                <a:ea typeface="Times New Roman" panose="02020603050405020304" pitchFamily="18" charset="0"/>
                <a:cs typeface="Calibri" panose="020F0502020204030204" pitchFamily="34" charset="0"/>
              </a:rPr>
              <a:t>Map your parish grounds for biodiversity</a:t>
            </a:r>
          </a:p>
          <a:p>
            <a:pPr marL="342900" lvl="0" indent="-342900" fontAlgn="base">
              <a:spcAft>
                <a:spcPts val="800"/>
              </a:spcAft>
              <a:buSzPct val="51000"/>
              <a:buFont typeface="Arial" panose="020B0604020202020204" pitchFamily="34" charset="0"/>
              <a:buChar char="•"/>
            </a:pPr>
            <a:r>
              <a:rPr lang="en-IE" sz="2400" kern="0" dirty="0">
                <a:solidFill>
                  <a:srgbClr val="000000"/>
                </a:solidFill>
                <a:ea typeface="Times New Roman" panose="02020603050405020304" pitchFamily="18" charset="0"/>
                <a:cs typeface="Calibri" panose="020F0502020204030204" pitchFamily="34" charset="0"/>
              </a:rPr>
              <a:t>Id</a:t>
            </a:r>
            <a:r>
              <a:rPr lang="en-IE" sz="2400" kern="0" dirty="0">
                <a:solidFill>
                  <a:srgbClr val="000000"/>
                </a:solidFill>
                <a:effectLst/>
                <a:ea typeface="Times New Roman" panose="02020603050405020304" pitchFamily="18" charset="0"/>
                <a:cs typeface="Calibri" panose="020F0502020204030204" pitchFamily="34" charset="0"/>
              </a:rPr>
              <a:t>entify what is already there (a great task for young people, engage schools and local experts). </a:t>
            </a:r>
          </a:p>
          <a:p>
            <a:pPr marL="342900" indent="-342900" fontAlgn="base">
              <a:spcAft>
                <a:spcPts val="800"/>
              </a:spcAft>
              <a:buSzPct val="51000"/>
              <a:buFont typeface="Arial" panose="020B0604020202020204" pitchFamily="34" charset="0"/>
              <a:buChar char="•"/>
            </a:pPr>
            <a:r>
              <a:rPr lang="en-IE" sz="2400" kern="0" dirty="0">
                <a:solidFill>
                  <a:srgbClr val="000000"/>
                </a:solidFill>
                <a:effectLst/>
                <a:ea typeface="Times New Roman" panose="02020603050405020304" pitchFamily="18" charset="0"/>
                <a:cs typeface="Calibri" panose="020F0502020204030204" pitchFamily="34" charset="0"/>
              </a:rPr>
              <a:t>Use the resource </a:t>
            </a:r>
            <a:r>
              <a:rPr lang="en-IE" sz="2400" b="1" kern="0" dirty="0">
                <a:solidFill>
                  <a:srgbClr val="000000"/>
                </a:solidFill>
                <a:effectLst/>
                <a:ea typeface="Times New Roman" panose="02020603050405020304" pitchFamily="18" charset="0"/>
                <a:cs typeface="Calibri" panose="020F0502020204030204" pitchFamily="34" charset="0"/>
              </a:rPr>
              <a:t>“Church Grounds Mapping” </a:t>
            </a:r>
            <a:r>
              <a:rPr lang="en-IE" sz="2400" kern="0" dirty="0">
                <a:solidFill>
                  <a:srgbClr val="000000"/>
                </a:solidFill>
                <a:effectLst/>
                <a:ea typeface="Times New Roman" panose="02020603050405020304" pitchFamily="18" charset="0"/>
                <a:cs typeface="Calibri" panose="020F0502020204030204" pitchFamily="34" charset="0"/>
              </a:rPr>
              <a:t>on Irish Bishop’s Website – Care for Our Common Home Webpage – Biodiversity – Step 2. </a:t>
            </a:r>
          </a:p>
          <a:p>
            <a:pPr marL="342900" indent="-342900" fontAlgn="base">
              <a:spcAft>
                <a:spcPts val="800"/>
              </a:spcAft>
              <a:buSzPct val="51000"/>
              <a:buFont typeface="Arial" panose="020B0604020202020204" pitchFamily="34" charset="0"/>
              <a:buChar char="•"/>
            </a:pPr>
            <a:r>
              <a:rPr lang="en-IE" sz="2400" kern="0" dirty="0">
                <a:solidFill>
                  <a:srgbClr val="000000"/>
                </a:solidFill>
                <a:ea typeface="Calibri" panose="020F0502020204030204" pitchFamily="34" charset="0"/>
                <a:cs typeface="Calibri" panose="020F0502020204030204" pitchFamily="34" charset="0"/>
              </a:rPr>
              <a:t>Check out this handy </a:t>
            </a:r>
            <a:r>
              <a:rPr lang="en-IE" sz="2400" b="1" kern="0" dirty="0">
                <a:solidFill>
                  <a:srgbClr val="000000"/>
                </a:solidFill>
                <a:ea typeface="Calibri" panose="020F0502020204030204" pitchFamily="34" charset="0"/>
                <a:cs typeface="Calibri" panose="020F0502020204030204" pitchFamily="34" charset="0"/>
              </a:rPr>
              <a:t>video</a:t>
            </a:r>
            <a:r>
              <a:rPr lang="en-IE" sz="2400" kern="0" dirty="0">
                <a:solidFill>
                  <a:srgbClr val="000000"/>
                </a:solidFill>
                <a:ea typeface="Calibri" panose="020F0502020204030204" pitchFamily="34" charset="0"/>
                <a:cs typeface="Calibri" panose="020F0502020204030204" pitchFamily="34" charset="0"/>
              </a:rPr>
              <a:t> from Heritage in Schools - </a:t>
            </a:r>
            <a:r>
              <a:rPr lang="en-IE" sz="2400" kern="0" dirty="0">
                <a:solidFill>
                  <a:srgbClr val="000000"/>
                </a:solidFill>
                <a:ea typeface="Calibri" panose="020F0502020204030204" pitchFamily="34" charset="0"/>
                <a:cs typeface="Calibri" panose="020F0502020204030204" pitchFamily="34" charset="0"/>
                <a:hlinkClick r:id="rId2"/>
              </a:rPr>
              <a:t>https://www.heritageinschools.ie/online-tutorials/how-to-make-a-biodiversity-map-of-your-garden</a:t>
            </a:r>
            <a:r>
              <a:rPr lang="en-IE" sz="2400" kern="0" dirty="0">
                <a:solidFill>
                  <a:srgbClr val="000000"/>
                </a:solidFill>
                <a:ea typeface="Calibri" panose="020F0502020204030204" pitchFamily="34" charset="0"/>
                <a:cs typeface="Calibri" panose="020F0502020204030204" pitchFamily="34" charset="0"/>
              </a:rPr>
              <a:t> </a:t>
            </a:r>
            <a:endParaRPr lang="en-IE" sz="2400" kern="150" dirty="0">
              <a:solidFill>
                <a:srgbClr val="000000"/>
              </a:solidFill>
              <a:effectLst/>
              <a:ea typeface="Calibri" panose="020F0502020204030204" pitchFamily="34" charset="0"/>
              <a:cs typeface="Times New Roman" panose="02020603050405020304" pitchFamily="18" charset="0"/>
            </a:endParaRPr>
          </a:p>
          <a:p>
            <a:pPr marL="342900" indent="-342900" fontAlgn="base">
              <a:spcBef>
                <a:spcPts val="1200"/>
              </a:spcBef>
              <a:spcAft>
                <a:spcPts val="1200"/>
              </a:spcAft>
              <a:buSzPct val="51000"/>
              <a:buFont typeface="Arial" panose="020B0604020202020204" pitchFamily="34" charset="0"/>
              <a:buChar char="•"/>
            </a:pPr>
            <a:r>
              <a:rPr lang="en-IE" sz="2400" kern="0" dirty="0">
                <a:solidFill>
                  <a:srgbClr val="000000"/>
                </a:solidFill>
                <a:effectLst/>
                <a:ea typeface="Times New Roman" panose="02020603050405020304" pitchFamily="18" charset="0"/>
                <a:cs typeface="Calibri" panose="020F0502020204030204" pitchFamily="34" charset="0"/>
              </a:rPr>
              <a:t>Then, </a:t>
            </a:r>
            <a:r>
              <a:rPr lang="en-IE" sz="2400" b="1" kern="0" dirty="0">
                <a:solidFill>
                  <a:srgbClr val="000000"/>
                </a:solidFill>
                <a:effectLst/>
                <a:ea typeface="Times New Roman" panose="02020603050405020304" pitchFamily="18" charset="0"/>
                <a:cs typeface="Calibri" panose="020F0502020204030204" pitchFamily="34" charset="0"/>
              </a:rPr>
              <a:t>start identifying what you want to look after and how</a:t>
            </a:r>
            <a:r>
              <a:rPr lang="en-IE" sz="2400" kern="0" dirty="0">
                <a:solidFill>
                  <a:srgbClr val="000000"/>
                </a:solidFill>
                <a:effectLst/>
                <a:ea typeface="Times New Roman" panose="02020603050405020304" pitchFamily="18" charset="0"/>
                <a:cs typeface="Calibri" panose="020F0502020204030204" pitchFamily="34" charset="0"/>
              </a:rPr>
              <a:t>. What part of the grounds are you considering? What 30% do you want to focus on? Begin small. </a:t>
            </a:r>
            <a:endParaRPr lang="en-IE" sz="2400" kern="150" dirty="0">
              <a:solidFill>
                <a:srgbClr val="000000"/>
              </a:solidFill>
              <a:effectLst/>
              <a:ea typeface="Calibri" panose="020F0502020204030204" pitchFamily="34" charset="0"/>
              <a:cs typeface="Times New Roman" panose="02020603050405020304" pitchFamily="18" charset="0"/>
            </a:endParaRPr>
          </a:p>
          <a:p>
            <a:pPr marL="342900" indent="-342900" fontAlgn="base">
              <a:spcBef>
                <a:spcPts val="1200"/>
              </a:spcBef>
              <a:spcAft>
                <a:spcPts val="1200"/>
              </a:spcAft>
              <a:buSzPct val="51000"/>
              <a:buFont typeface="Arial" panose="020B0604020202020204" pitchFamily="34" charset="0"/>
              <a:buChar char="•"/>
            </a:pPr>
            <a:r>
              <a:rPr lang="en-IE" sz="2400" b="1" kern="0" dirty="0">
                <a:solidFill>
                  <a:srgbClr val="000000"/>
                </a:solidFill>
                <a:effectLst/>
                <a:ea typeface="Times New Roman" panose="02020603050405020304" pitchFamily="18" charset="0"/>
                <a:cs typeface="Calibri" panose="020F0502020204030204" pitchFamily="34" charset="0"/>
              </a:rPr>
              <a:t>Engage with local experts </a:t>
            </a:r>
            <a:r>
              <a:rPr lang="en-IE" sz="2400" kern="0" dirty="0">
                <a:solidFill>
                  <a:srgbClr val="000000"/>
                </a:solidFill>
                <a:effectLst/>
                <a:ea typeface="Times New Roman" panose="02020603050405020304" pitchFamily="18" charset="0"/>
                <a:cs typeface="Calibri" panose="020F0502020204030204" pitchFamily="34" charset="0"/>
              </a:rPr>
              <a:t>such as horticulturists, Tidy Towns group or other ecology groups and schools who have expertise.</a:t>
            </a:r>
            <a:endParaRPr lang="en-IE" sz="2400" kern="150" dirty="0">
              <a:solidFill>
                <a:srgbClr val="000000"/>
              </a:solidFill>
              <a:effectLst/>
              <a:ea typeface="Calibri" panose="020F0502020204030204" pitchFamily="34" charset="0"/>
              <a:cs typeface="Times New Roman" panose="02020603050405020304" pitchFamily="18" charset="0"/>
            </a:endParaRPr>
          </a:p>
        </p:txBody>
      </p:sp>
      <p:pic>
        <p:nvPicPr>
          <p:cNvPr id="2" name="Picture 1" descr="A picture containing clipart, graphics, graphic design, drawing&#10;&#10;Description automatically generated">
            <a:extLst>
              <a:ext uri="{FF2B5EF4-FFF2-40B4-BE49-F238E27FC236}">
                <a16:creationId xmlns:a16="http://schemas.microsoft.com/office/drawing/2014/main" id="{25F9FA1C-C8D9-FA39-EC36-92B1F6D7C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1159" y="4976948"/>
            <a:ext cx="1132646" cy="1076111"/>
          </a:xfrm>
          <a:prstGeom prst="rect">
            <a:avLst/>
          </a:prstGeom>
        </p:spPr>
      </p:pic>
      <p:sp>
        <p:nvSpPr>
          <p:cNvPr id="4" name="Slide Number Placeholder 3">
            <a:extLst>
              <a:ext uri="{FF2B5EF4-FFF2-40B4-BE49-F238E27FC236}">
                <a16:creationId xmlns:a16="http://schemas.microsoft.com/office/drawing/2014/main" id="{5C1FD4FF-9A2D-FF9E-DF6E-F074AB632BA7}"/>
              </a:ext>
            </a:extLst>
          </p:cNvPr>
          <p:cNvSpPr>
            <a:spLocks noGrp="1"/>
          </p:cNvSpPr>
          <p:nvPr>
            <p:ph type="sldNum" sz="quarter" idx="12"/>
          </p:nvPr>
        </p:nvSpPr>
        <p:spPr/>
        <p:txBody>
          <a:bodyPr/>
          <a:lstStyle/>
          <a:p>
            <a:fld id="{953B98DA-5F95-4346-8AD8-C1D6DB8E3FCC}" type="slidenum">
              <a:rPr lang="en-IE" smtClean="0"/>
              <a:t>25</a:t>
            </a:fld>
            <a:endParaRPr lang="en-IE"/>
          </a:p>
        </p:txBody>
      </p:sp>
    </p:spTree>
    <p:extLst>
      <p:ext uri="{BB962C8B-B14F-4D97-AF65-F5344CB8AC3E}">
        <p14:creationId xmlns:p14="http://schemas.microsoft.com/office/powerpoint/2010/main" val="1104236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8A50D2-39A8-D053-6242-5A0D1095EEC2}"/>
              </a:ext>
            </a:extLst>
          </p:cNvPr>
          <p:cNvSpPr txBox="1"/>
          <p:nvPr/>
        </p:nvSpPr>
        <p:spPr>
          <a:xfrm>
            <a:off x="666205" y="457201"/>
            <a:ext cx="8033658" cy="4652812"/>
          </a:xfrm>
          <a:prstGeom prst="rect">
            <a:avLst/>
          </a:prstGeom>
          <a:noFill/>
        </p:spPr>
        <p:txBody>
          <a:bodyPr wrap="square">
            <a:spAutoFit/>
          </a:bodyPr>
          <a:lstStyle/>
          <a:p>
            <a:pPr fontAlgn="base">
              <a:lnSpc>
                <a:spcPct val="105000"/>
              </a:lnSpc>
              <a:spcAft>
                <a:spcPts val="800"/>
              </a:spcAft>
            </a:pPr>
            <a:r>
              <a:rPr lang="en-IE" sz="2800" b="1" kern="0" dirty="0">
                <a:solidFill>
                  <a:srgbClr val="000000"/>
                </a:solidFill>
                <a:effectLst/>
                <a:ea typeface="Times New Roman" panose="02020603050405020304" pitchFamily="18" charset="0"/>
                <a:cs typeface="Calibri" panose="020F0502020204030204" pitchFamily="34" charset="0"/>
              </a:rPr>
              <a:t>Step 3: </a:t>
            </a:r>
            <a:r>
              <a:rPr lang="en-IE" sz="2400" b="1" kern="0" dirty="0">
                <a:solidFill>
                  <a:srgbClr val="000000"/>
                </a:solidFill>
                <a:effectLst/>
                <a:ea typeface="Times New Roman" panose="02020603050405020304" pitchFamily="18" charset="0"/>
                <a:cs typeface="Calibri" panose="020F0502020204030204" pitchFamily="34" charset="0"/>
              </a:rPr>
              <a:t>Once you have mapped your parish grounds, we then invite you to turn to two resources to continue this journey. </a:t>
            </a:r>
          </a:p>
          <a:p>
            <a:pPr fontAlgn="base">
              <a:lnSpc>
                <a:spcPct val="105000"/>
              </a:lnSpc>
              <a:spcAft>
                <a:spcPts val="800"/>
              </a:spcAft>
            </a:pPr>
            <a:r>
              <a:rPr lang="en-IE" sz="2400" b="1" kern="0" dirty="0">
                <a:solidFill>
                  <a:srgbClr val="000000"/>
                </a:solidFill>
                <a:effectLst/>
                <a:ea typeface="Times New Roman" panose="02020603050405020304" pitchFamily="18" charset="0"/>
                <a:cs typeface="Calibri" panose="020F0502020204030204" pitchFamily="34" charset="0"/>
              </a:rPr>
              <a:t>They are: </a:t>
            </a:r>
          </a:p>
          <a:p>
            <a:pPr marL="800100" lvl="1" indent="-342900" fontAlgn="base">
              <a:lnSpc>
                <a:spcPct val="105000"/>
              </a:lnSpc>
              <a:spcAft>
                <a:spcPts val="800"/>
              </a:spcAft>
              <a:buSzPts val="1000"/>
              <a:buFont typeface="Arial" panose="020B0604020202020204" pitchFamily="34" charset="0"/>
              <a:buChar char="•"/>
              <a:tabLst>
                <a:tab pos="228600" algn="l"/>
              </a:tabLst>
            </a:pPr>
            <a:r>
              <a:rPr lang="en-IE" sz="2400" b="1" kern="0" dirty="0">
                <a:solidFill>
                  <a:srgbClr val="000000"/>
                </a:solidFill>
                <a:effectLst/>
                <a:ea typeface="Times New Roman" panose="02020603050405020304" pitchFamily="18" charset="0"/>
                <a:cs typeface="Calibri" panose="020F0502020204030204" pitchFamily="34" charset="0"/>
              </a:rPr>
              <a:t>The Faith Community Pollinator Plan:</a:t>
            </a:r>
            <a:r>
              <a:rPr lang="en-IE" sz="2400" kern="0" dirty="0">
                <a:solidFill>
                  <a:srgbClr val="000000"/>
                </a:solidFill>
                <a:effectLst/>
                <a:ea typeface="Times New Roman" panose="02020603050405020304" pitchFamily="18" charset="0"/>
                <a:cs typeface="Calibri" panose="020F0502020204030204" pitchFamily="34" charset="0"/>
              </a:rPr>
              <a:t> This multi-denominational guide suggests 24 practical actions that any Faith Community can take. They are based on scientific research and are the measures that are most likely to benefit Irish pollinators.</a:t>
            </a:r>
          </a:p>
          <a:p>
            <a:pPr marL="800100" lvl="1" indent="-342900" fontAlgn="base">
              <a:lnSpc>
                <a:spcPct val="105000"/>
              </a:lnSpc>
              <a:spcAft>
                <a:spcPts val="800"/>
              </a:spcAft>
              <a:buSzPts val="1000"/>
              <a:buFont typeface="Arial" panose="020B0604020202020204" pitchFamily="34" charset="0"/>
              <a:buChar char="•"/>
              <a:tabLst>
                <a:tab pos="228600" algn="l"/>
              </a:tabLst>
            </a:pPr>
            <a:r>
              <a:rPr lang="en-IE" sz="2400" kern="0" dirty="0">
                <a:solidFill>
                  <a:srgbClr val="000000"/>
                </a:solidFill>
                <a:ea typeface="Calibri" panose="020F0502020204030204" pitchFamily="34" charset="0"/>
                <a:cs typeface="Calibri" panose="020F0502020204030204" pitchFamily="34" charset="0"/>
              </a:rPr>
              <a:t>Download for free from: </a:t>
            </a:r>
            <a:r>
              <a:rPr lang="en-IE" sz="2000" u="sng" kern="0" dirty="0">
                <a:solidFill>
                  <a:srgbClr val="1155CC"/>
                </a:solidFill>
                <a:effectLst/>
                <a:ea typeface="Times New Roman" panose="02020603050405020304" pitchFamily="18" charset="0"/>
                <a:cs typeface="Calibri" panose="020F0502020204030204" pitchFamily="34" charset="0"/>
                <a:hlinkClick r:id="rId2"/>
              </a:rPr>
              <a:t>https://pollinators.ie/faith-communities/</a:t>
            </a:r>
            <a:r>
              <a:rPr lang="en-IE" sz="2000" kern="0" dirty="0">
                <a:solidFill>
                  <a:srgbClr val="000000"/>
                </a:solidFill>
                <a:effectLst/>
                <a:ea typeface="Times New Roman" panose="02020603050405020304" pitchFamily="18" charset="0"/>
                <a:cs typeface="Calibri" panose="020F0502020204030204" pitchFamily="34" charset="0"/>
              </a:rPr>
              <a:t>  </a:t>
            </a:r>
            <a:endParaRPr lang="en-IE" sz="2000" kern="150" dirty="0">
              <a:effectLs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FA73CA8-97DC-AE92-EA91-EBA5212921D1}"/>
              </a:ext>
            </a:extLst>
          </p:cNvPr>
          <p:cNvPicPr>
            <a:picLocks noChangeAspect="1"/>
          </p:cNvPicPr>
          <p:nvPr/>
        </p:nvPicPr>
        <p:blipFill>
          <a:blip r:embed="rId3"/>
          <a:stretch>
            <a:fillRect/>
          </a:stretch>
        </p:blipFill>
        <p:spPr>
          <a:xfrm>
            <a:off x="8825968" y="457201"/>
            <a:ext cx="2895770" cy="4097788"/>
          </a:xfrm>
          <a:prstGeom prst="rect">
            <a:avLst/>
          </a:prstGeom>
        </p:spPr>
      </p:pic>
      <p:pic>
        <p:nvPicPr>
          <p:cNvPr id="2" name="Picture 1" descr="A picture containing clipart, graphics, graphic design, drawing&#10;&#10;Description automatically generated">
            <a:extLst>
              <a:ext uri="{FF2B5EF4-FFF2-40B4-BE49-F238E27FC236}">
                <a16:creationId xmlns:a16="http://schemas.microsoft.com/office/drawing/2014/main" id="{01F734A2-B67C-AFB5-63E2-54A1EE96F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3074" y="5061568"/>
            <a:ext cx="1371600" cy="1303138"/>
          </a:xfrm>
          <a:prstGeom prst="rect">
            <a:avLst/>
          </a:prstGeom>
        </p:spPr>
      </p:pic>
      <p:sp>
        <p:nvSpPr>
          <p:cNvPr id="5" name="Slide Number Placeholder 4">
            <a:extLst>
              <a:ext uri="{FF2B5EF4-FFF2-40B4-BE49-F238E27FC236}">
                <a16:creationId xmlns:a16="http://schemas.microsoft.com/office/drawing/2014/main" id="{DFE527B8-6398-DFA3-B9F5-98C2635BB224}"/>
              </a:ext>
            </a:extLst>
          </p:cNvPr>
          <p:cNvSpPr>
            <a:spLocks noGrp="1"/>
          </p:cNvSpPr>
          <p:nvPr>
            <p:ph type="sldNum" sz="quarter" idx="12"/>
          </p:nvPr>
        </p:nvSpPr>
        <p:spPr/>
        <p:txBody>
          <a:bodyPr/>
          <a:lstStyle/>
          <a:p>
            <a:fld id="{953B98DA-5F95-4346-8AD8-C1D6DB8E3FCC}" type="slidenum">
              <a:rPr lang="en-IE" smtClean="0"/>
              <a:t>26</a:t>
            </a:fld>
            <a:endParaRPr lang="en-IE"/>
          </a:p>
        </p:txBody>
      </p:sp>
    </p:spTree>
    <p:extLst>
      <p:ext uri="{BB962C8B-B14F-4D97-AF65-F5344CB8AC3E}">
        <p14:creationId xmlns:p14="http://schemas.microsoft.com/office/powerpoint/2010/main" val="2722077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7C8295-D883-F819-B1EC-F17A960D7212}"/>
              </a:ext>
            </a:extLst>
          </p:cNvPr>
          <p:cNvSpPr txBox="1"/>
          <p:nvPr/>
        </p:nvSpPr>
        <p:spPr>
          <a:xfrm>
            <a:off x="695597" y="816281"/>
            <a:ext cx="6906985" cy="4033155"/>
          </a:xfrm>
          <a:prstGeom prst="rect">
            <a:avLst/>
          </a:prstGeom>
          <a:noFill/>
        </p:spPr>
        <p:txBody>
          <a:bodyPr wrap="square">
            <a:spAutoFit/>
          </a:bodyPr>
          <a:lstStyle/>
          <a:p>
            <a:pPr fontAlgn="base">
              <a:lnSpc>
                <a:spcPct val="105000"/>
              </a:lnSpc>
              <a:spcAft>
                <a:spcPts val="800"/>
              </a:spcAft>
              <a:buSzPts val="1000"/>
              <a:tabLst>
                <a:tab pos="228600" algn="l"/>
              </a:tabLst>
            </a:pPr>
            <a:r>
              <a:rPr lang="en-IE" sz="2400" b="1" kern="0" dirty="0">
                <a:solidFill>
                  <a:srgbClr val="000000"/>
                </a:solidFill>
                <a:ea typeface="Times New Roman" panose="02020603050405020304" pitchFamily="18" charset="0"/>
                <a:cs typeface="Calibri" panose="020F0502020204030204" pitchFamily="34" charset="0"/>
              </a:rPr>
              <a:t>The second useful resource is called “</a:t>
            </a:r>
            <a:r>
              <a:rPr lang="en-IE" sz="2400" b="1" kern="0" dirty="0">
                <a:solidFill>
                  <a:srgbClr val="000000"/>
                </a:solidFill>
                <a:effectLst/>
                <a:ea typeface="Times New Roman" panose="02020603050405020304" pitchFamily="18" charset="0"/>
                <a:cs typeface="Calibri" panose="020F0502020204030204" pitchFamily="34" charset="0"/>
              </a:rPr>
              <a:t>Gardening for Biodiversity”</a:t>
            </a:r>
            <a:r>
              <a:rPr lang="en-IE" sz="2400" kern="0" dirty="0">
                <a:solidFill>
                  <a:srgbClr val="000000"/>
                </a:solidFill>
                <a:effectLst/>
                <a:ea typeface="Times New Roman" panose="02020603050405020304" pitchFamily="18" charset="0"/>
                <a:cs typeface="Calibri" panose="020F0502020204030204" pitchFamily="34" charset="0"/>
              </a:rPr>
              <a:t>: The aim of this colourful booklet is to introduce some of the ways you can help biodiversity in your own garden and on parish grounds - no matter how big or small the space - and no matter where you live. </a:t>
            </a:r>
          </a:p>
          <a:p>
            <a:pPr fontAlgn="base">
              <a:lnSpc>
                <a:spcPct val="105000"/>
              </a:lnSpc>
              <a:spcAft>
                <a:spcPts val="800"/>
              </a:spcAft>
              <a:buSzPts val="1000"/>
              <a:tabLst>
                <a:tab pos="228600" algn="l"/>
              </a:tabLst>
            </a:pPr>
            <a:endParaRPr lang="en-IE" sz="2400" kern="0" dirty="0">
              <a:solidFill>
                <a:srgbClr val="000000"/>
              </a:solidFill>
              <a:ea typeface="Calibri" panose="020F0502020204030204" pitchFamily="34" charset="0"/>
              <a:cs typeface="Calibri" panose="020F0502020204030204" pitchFamily="34" charset="0"/>
            </a:endParaRPr>
          </a:p>
          <a:p>
            <a:pPr fontAlgn="base">
              <a:lnSpc>
                <a:spcPct val="105000"/>
              </a:lnSpc>
              <a:spcAft>
                <a:spcPts val="800"/>
              </a:spcAft>
              <a:buSzPts val="1000"/>
              <a:tabLst>
                <a:tab pos="228600" algn="l"/>
              </a:tabLst>
            </a:pPr>
            <a:r>
              <a:rPr lang="en-IE" sz="2400" kern="0" dirty="0">
                <a:solidFill>
                  <a:srgbClr val="000000"/>
                </a:solidFill>
                <a:effectLst/>
                <a:ea typeface="Calibri" panose="020F0502020204030204" pitchFamily="34" charset="0"/>
                <a:cs typeface="Calibri" panose="020F0502020204030204" pitchFamily="34" charset="0"/>
              </a:rPr>
              <a:t>Download for free from: </a:t>
            </a:r>
            <a:r>
              <a:rPr lang="en-IE" sz="2000" u="sng" kern="0" dirty="0">
                <a:solidFill>
                  <a:srgbClr val="1155CC"/>
                </a:solidFill>
                <a:effectLst/>
                <a:ea typeface="Times New Roman" panose="02020603050405020304" pitchFamily="18" charset="0"/>
                <a:cs typeface="Calibri" panose="020F0502020204030204" pitchFamily="34" charset="0"/>
                <a:hlinkClick r:id="rId2"/>
              </a:rPr>
              <a:t>https://www.fingal.ie/sites/default/files/2020-04/gardening-for-biodiversity-booklet.pdf</a:t>
            </a:r>
            <a:r>
              <a:rPr lang="en-IE" sz="2000" kern="0" dirty="0">
                <a:solidFill>
                  <a:srgbClr val="000000"/>
                </a:solidFill>
                <a:effectLst/>
                <a:ea typeface="Times New Roman" panose="02020603050405020304" pitchFamily="18" charset="0"/>
                <a:cs typeface="Calibri" panose="020F0502020204030204" pitchFamily="34" charset="0"/>
              </a:rPr>
              <a:t> </a:t>
            </a:r>
            <a:endParaRPr lang="en-IE" sz="2000" kern="150" dirty="0">
              <a:effectLs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907FDAB-908A-2256-334B-61036903B0AA}"/>
              </a:ext>
            </a:extLst>
          </p:cNvPr>
          <p:cNvPicPr>
            <a:picLocks noChangeAspect="1"/>
          </p:cNvPicPr>
          <p:nvPr/>
        </p:nvPicPr>
        <p:blipFill>
          <a:blip r:embed="rId3"/>
          <a:stretch>
            <a:fillRect/>
          </a:stretch>
        </p:blipFill>
        <p:spPr>
          <a:xfrm>
            <a:off x="8151142" y="261257"/>
            <a:ext cx="3657135" cy="5185818"/>
          </a:xfrm>
          <a:prstGeom prst="rect">
            <a:avLst/>
          </a:prstGeom>
          <a:ln>
            <a:noFill/>
          </a:ln>
          <a:effectLst>
            <a:softEdge rad="112500"/>
          </a:effectLst>
        </p:spPr>
      </p:pic>
      <p:pic>
        <p:nvPicPr>
          <p:cNvPr id="2" name="Picture 1" descr="A picture containing clipart, graphics, graphic design, drawing&#10;&#10;Description automatically generated">
            <a:extLst>
              <a:ext uri="{FF2B5EF4-FFF2-40B4-BE49-F238E27FC236}">
                <a16:creationId xmlns:a16="http://schemas.microsoft.com/office/drawing/2014/main" id="{3D6909CD-2CD4-7DD1-36C9-397999D41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597" y="5185953"/>
            <a:ext cx="1364421" cy="1296317"/>
          </a:xfrm>
          <a:prstGeom prst="rect">
            <a:avLst/>
          </a:prstGeom>
        </p:spPr>
      </p:pic>
      <p:sp>
        <p:nvSpPr>
          <p:cNvPr id="5" name="Slide Number Placeholder 4">
            <a:extLst>
              <a:ext uri="{FF2B5EF4-FFF2-40B4-BE49-F238E27FC236}">
                <a16:creationId xmlns:a16="http://schemas.microsoft.com/office/drawing/2014/main" id="{33607F06-3B08-B15E-2201-0CA866ACAAAB}"/>
              </a:ext>
            </a:extLst>
          </p:cNvPr>
          <p:cNvSpPr>
            <a:spLocks noGrp="1"/>
          </p:cNvSpPr>
          <p:nvPr>
            <p:ph type="sldNum" sz="quarter" idx="12"/>
          </p:nvPr>
        </p:nvSpPr>
        <p:spPr/>
        <p:txBody>
          <a:bodyPr/>
          <a:lstStyle/>
          <a:p>
            <a:fld id="{953B98DA-5F95-4346-8AD8-C1D6DB8E3FCC}" type="slidenum">
              <a:rPr lang="en-IE" smtClean="0"/>
              <a:t>27</a:t>
            </a:fld>
            <a:endParaRPr lang="en-IE"/>
          </a:p>
        </p:txBody>
      </p:sp>
    </p:spTree>
    <p:extLst>
      <p:ext uri="{BB962C8B-B14F-4D97-AF65-F5344CB8AC3E}">
        <p14:creationId xmlns:p14="http://schemas.microsoft.com/office/powerpoint/2010/main" val="3637962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D926FD-0C15-B221-FD4E-D628A8A9784B}"/>
              </a:ext>
            </a:extLst>
          </p:cNvPr>
          <p:cNvSpPr txBox="1"/>
          <p:nvPr/>
        </p:nvSpPr>
        <p:spPr>
          <a:xfrm>
            <a:off x="865414" y="874599"/>
            <a:ext cx="10224951" cy="4031873"/>
          </a:xfrm>
          <a:prstGeom prst="rect">
            <a:avLst/>
          </a:prstGeom>
          <a:noFill/>
        </p:spPr>
        <p:txBody>
          <a:bodyPr wrap="square">
            <a:spAutoFit/>
          </a:bodyPr>
          <a:lstStyle/>
          <a:p>
            <a:pPr>
              <a:spcBef>
                <a:spcPts val="1200"/>
              </a:spcBef>
              <a:spcAft>
                <a:spcPts val="1200"/>
              </a:spcAft>
            </a:pPr>
            <a:r>
              <a:rPr lang="en-IE" sz="2800" b="1" dirty="0">
                <a:solidFill>
                  <a:srgbClr val="000000"/>
                </a:solidFill>
                <a:latin typeface="Calibri" panose="020F0502020204030204" pitchFamily="34" charset="0"/>
                <a:ea typeface="Times New Roman" panose="02020603050405020304" pitchFamily="18" charset="0"/>
              </a:rPr>
              <a:t>You can also l</a:t>
            </a:r>
            <a:r>
              <a:rPr lang="en-IE" sz="2800" b="1" dirty="0">
                <a:solidFill>
                  <a:srgbClr val="000000"/>
                </a:solidFill>
                <a:effectLst/>
                <a:latin typeface="Calibri" panose="020F0502020204030204" pitchFamily="34" charset="0"/>
                <a:ea typeface="Times New Roman" panose="02020603050405020304" pitchFamily="18" charset="0"/>
              </a:rPr>
              <a:t>ook at Case Studies</a:t>
            </a:r>
          </a:p>
          <a:p>
            <a:pPr marL="457200" indent="-457200">
              <a:spcBef>
                <a:spcPts val="1200"/>
              </a:spcBef>
              <a:spcAft>
                <a:spcPts val="1200"/>
              </a:spcAft>
              <a:buFont typeface="Arial" panose="020B0604020202020204" pitchFamily="34" charset="0"/>
              <a:buChar char="•"/>
            </a:pPr>
            <a:r>
              <a:rPr lang="en-IE" sz="2800" dirty="0">
                <a:solidFill>
                  <a:srgbClr val="000000"/>
                </a:solidFill>
                <a:effectLst/>
                <a:latin typeface="Calibri" panose="020F0502020204030204" pitchFamily="34" charset="0"/>
                <a:ea typeface="Times New Roman" panose="02020603050405020304" pitchFamily="18" charset="0"/>
              </a:rPr>
              <a:t>The biodiversity section of the GAA Green Clubs toolkit includes video case studies: </a:t>
            </a:r>
            <a:r>
              <a:rPr lang="en-IE" sz="2800" u="sng" dirty="0">
                <a:solidFill>
                  <a:srgbClr val="0000FF"/>
                </a:solidFill>
                <a:effectLst/>
                <a:latin typeface="Calibri" panose="020F0502020204030204" pitchFamily="34" charset="0"/>
                <a:ea typeface="Times New Roman" panose="02020603050405020304" pitchFamily="18" charset="0"/>
                <a:hlinkClick r:id="rId2"/>
              </a:rPr>
              <a:t>https://learning.gaa.ie/greenclub/biodiversity</a:t>
            </a:r>
            <a:r>
              <a:rPr lang="en-IE" sz="2800" dirty="0">
                <a:solidFill>
                  <a:srgbClr val="000000"/>
                </a:solidFill>
                <a:effectLst/>
                <a:latin typeface="Calibri" panose="020F0502020204030204" pitchFamily="34" charset="0"/>
                <a:ea typeface="Times New Roman" panose="02020603050405020304" pitchFamily="18" charset="0"/>
              </a:rPr>
              <a:t> </a:t>
            </a:r>
          </a:p>
          <a:p>
            <a:pPr marL="457200" indent="-457200">
              <a:spcBef>
                <a:spcPts val="1200"/>
              </a:spcBef>
              <a:spcAft>
                <a:spcPts val="1200"/>
              </a:spcAft>
              <a:buFont typeface="Arial" panose="020B0604020202020204" pitchFamily="34" charset="0"/>
              <a:buChar char="•"/>
            </a:pPr>
            <a:r>
              <a:rPr lang="en-IE" sz="2800" dirty="0">
                <a:solidFill>
                  <a:srgbClr val="000000"/>
                </a:solidFill>
                <a:effectLst/>
                <a:latin typeface="Calibri" panose="020F0502020204030204" pitchFamily="34" charset="0"/>
                <a:ea typeface="Times New Roman" panose="02020603050405020304" pitchFamily="18" charset="0"/>
              </a:rPr>
              <a:t>As parish case studies become available, we will upload relevant videos to the Irish Bishop’s webpage. </a:t>
            </a:r>
          </a:p>
          <a:p>
            <a:pPr marL="457200" indent="-457200">
              <a:spcBef>
                <a:spcPts val="1200"/>
              </a:spcBef>
              <a:spcAft>
                <a:spcPts val="1200"/>
              </a:spcAft>
              <a:buFont typeface="Arial" panose="020B0604020202020204" pitchFamily="34" charset="0"/>
              <a:buChar char="•"/>
            </a:pPr>
            <a:r>
              <a:rPr lang="en-IE" sz="2800" dirty="0">
                <a:solidFill>
                  <a:srgbClr val="000000"/>
                </a:solidFill>
                <a:latin typeface="Calibri" panose="020F0502020204030204" pitchFamily="34" charset="0"/>
                <a:ea typeface="Times New Roman" panose="02020603050405020304" pitchFamily="18" charset="0"/>
              </a:rPr>
              <a:t>Perhaps you might consider recording your journey in your parish and send it in as a case study. </a:t>
            </a:r>
            <a:endParaRPr lang="en-IE" sz="2800" dirty="0">
              <a:effectLst/>
              <a:latin typeface="Times New Roman" panose="02020603050405020304" pitchFamily="18" charset="0"/>
              <a:ea typeface="Times New Roman" panose="02020603050405020304" pitchFamily="18" charset="0"/>
            </a:endParaRPr>
          </a:p>
        </p:txBody>
      </p:sp>
      <p:pic>
        <p:nvPicPr>
          <p:cNvPr id="2" name="Picture 1" descr="A picture containing clipart, graphics, graphic design, drawing&#10;&#10;Description automatically generated">
            <a:extLst>
              <a:ext uri="{FF2B5EF4-FFF2-40B4-BE49-F238E27FC236}">
                <a16:creationId xmlns:a16="http://schemas.microsoft.com/office/drawing/2014/main" id="{4710FAD8-9642-ECF5-EA94-2DA1A24D2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3074" y="5061568"/>
            <a:ext cx="1371600" cy="1303138"/>
          </a:xfrm>
          <a:prstGeom prst="rect">
            <a:avLst/>
          </a:prstGeom>
        </p:spPr>
      </p:pic>
      <p:sp>
        <p:nvSpPr>
          <p:cNvPr id="4" name="Slide Number Placeholder 3">
            <a:extLst>
              <a:ext uri="{FF2B5EF4-FFF2-40B4-BE49-F238E27FC236}">
                <a16:creationId xmlns:a16="http://schemas.microsoft.com/office/drawing/2014/main" id="{6C91BD0B-0C97-B62C-A0DD-B8D715127C39}"/>
              </a:ext>
            </a:extLst>
          </p:cNvPr>
          <p:cNvSpPr>
            <a:spLocks noGrp="1"/>
          </p:cNvSpPr>
          <p:nvPr>
            <p:ph type="sldNum" sz="quarter" idx="12"/>
          </p:nvPr>
        </p:nvSpPr>
        <p:spPr/>
        <p:txBody>
          <a:bodyPr/>
          <a:lstStyle/>
          <a:p>
            <a:fld id="{953B98DA-5F95-4346-8AD8-C1D6DB8E3FCC}" type="slidenum">
              <a:rPr lang="en-IE" smtClean="0"/>
              <a:t>28</a:t>
            </a:fld>
            <a:endParaRPr lang="en-IE"/>
          </a:p>
        </p:txBody>
      </p:sp>
    </p:spTree>
    <p:extLst>
      <p:ext uri="{BB962C8B-B14F-4D97-AF65-F5344CB8AC3E}">
        <p14:creationId xmlns:p14="http://schemas.microsoft.com/office/powerpoint/2010/main" val="2469051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3E86C4-A856-4CC8-0E9B-42574F9B1887}"/>
              </a:ext>
            </a:extLst>
          </p:cNvPr>
          <p:cNvSpPr txBox="1"/>
          <p:nvPr/>
        </p:nvSpPr>
        <p:spPr>
          <a:xfrm>
            <a:off x="813163" y="623913"/>
            <a:ext cx="9375866" cy="5570756"/>
          </a:xfrm>
          <a:prstGeom prst="rect">
            <a:avLst/>
          </a:prstGeom>
          <a:noFill/>
        </p:spPr>
        <p:txBody>
          <a:bodyPr wrap="square">
            <a:spAutoFit/>
          </a:bodyPr>
          <a:lstStyle/>
          <a:p>
            <a:pPr>
              <a:spcBef>
                <a:spcPts val="1200"/>
              </a:spcBef>
              <a:spcAft>
                <a:spcPts val="1200"/>
              </a:spcAft>
            </a:pPr>
            <a:r>
              <a:rPr lang="en-IE" sz="2800" b="1" dirty="0">
                <a:solidFill>
                  <a:srgbClr val="000000"/>
                </a:solidFill>
                <a:effectLst/>
                <a:latin typeface="Calibri" panose="020F0502020204030204" pitchFamily="34" charset="0"/>
                <a:ea typeface="Times New Roman" panose="02020603050405020304" pitchFamily="18" charset="0"/>
              </a:rPr>
              <a:t>Please Sign up your actions straight away on the “</a:t>
            </a:r>
            <a:r>
              <a:rPr lang="en-IE" sz="2800" b="1" dirty="0">
                <a:effectLst/>
                <a:ea typeface="Times New Roman" panose="02020603050405020304" pitchFamily="18" charset="0"/>
              </a:rPr>
              <a:t>Actions for Pollinators mapping system”. </a:t>
            </a:r>
          </a:p>
          <a:p>
            <a:pPr marL="457200" indent="-457200">
              <a:buFont typeface="Arial" panose="020B0604020202020204" pitchFamily="34" charset="0"/>
              <a:buChar char="•"/>
            </a:pPr>
            <a:r>
              <a:rPr lang="en-IE" sz="2800" i="1" strike="noStrike" dirty="0">
                <a:effectLst/>
              </a:rPr>
              <a:t>'Actions for Pollinators' </a:t>
            </a:r>
            <a:r>
              <a:rPr lang="en-IE" sz="2800" i="0" dirty="0">
                <a:effectLst/>
              </a:rPr>
              <a:t>is an online mapping system that allows communities to register the actions they have taken for pollinators and put their pollinator-friendly locations on the map. </a:t>
            </a:r>
            <a:r>
              <a:rPr lang="en-IE" sz="2800" i="0" dirty="0">
                <a:effectLst/>
                <a:hlinkClick r:id="rId2"/>
              </a:rPr>
              <a:t>https://pollinators.biodiversityireland.ie/</a:t>
            </a:r>
            <a:r>
              <a:rPr lang="en-IE" sz="2800" i="0" dirty="0">
                <a:effectLst/>
              </a:rPr>
              <a:t> </a:t>
            </a:r>
          </a:p>
          <a:p>
            <a:pPr marL="457200" indent="-457200">
              <a:buFont typeface="Arial" panose="020B0604020202020204" pitchFamily="34" charset="0"/>
              <a:buChar char="•"/>
            </a:pPr>
            <a:r>
              <a:rPr lang="en-IE" sz="2800" i="0" dirty="0">
                <a:effectLst/>
              </a:rPr>
              <a:t>The All-Ireland Pollinator Plan is managed by the </a:t>
            </a:r>
            <a:r>
              <a:rPr lang="en-IE" sz="2800" i="0" strike="noStrike" dirty="0">
                <a:effectLst/>
              </a:rPr>
              <a:t>National Biodiversity Data Centre</a:t>
            </a:r>
            <a:r>
              <a:rPr lang="en-IE" sz="2800" strike="noStrike" dirty="0"/>
              <a:t> </a:t>
            </a:r>
            <a:r>
              <a:rPr lang="en-IE" sz="2800" strike="noStrike" dirty="0">
                <a:solidFill>
                  <a:srgbClr val="000000"/>
                </a:solidFill>
                <a:latin typeface="Calibri" panose="020F0502020204030204" pitchFamily="34" charset="0"/>
              </a:rPr>
              <a:t>and </a:t>
            </a:r>
            <a:r>
              <a:rPr lang="en-IE" sz="2800" dirty="0">
                <a:solidFill>
                  <a:srgbClr val="000000"/>
                </a:solidFill>
                <a:effectLst/>
                <a:latin typeface="Calibri" panose="020F0502020204030204" pitchFamily="34" charset="0"/>
                <a:ea typeface="Times New Roman" panose="02020603050405020304" pitchFamily="18" charset="0"/>
              </a:rPr>
              <a:t>helps them to track where actions for pollinators are taking place.</a:t>
            </a:r>
          </a:p>
          <a:p>
            <a:pPr marL="285750" indent="-285750">
              <a:spcBef>
                <a:spcPts val="1200"/>
              </a:spcBef>
              <a:spcAft>
                <a:spcPts val="1200"/>
              </a:spcAft>
              <a:buFont typeface="Arial" panose="020B0604020202020204" pitchFamily="34" charset="0"/>
              <a:buChar char="•"/>
            </a:pPr>
            <a:r>
              <a:rPr lang="en-IE" sz="2800" dirty="0">
                <a:solidFill>
                  <a:srgbClr val="000000"/>
                </a:solidFill>
                <a:effectLst/>
                <a:latin typeface="Calibri" panose="020F0502020204030204" pitchFamily="34" charset="0"/>
                <a:ea typeface="Times New Roman" panose="02020603050405020304" pitchFamily="18" charset="0"/>
              </a:rPr>
              <a:t> In the drop-down list under 'site type' you can select </a:t>
            </a:r>
            <a:r>
              <a:rPr lang="en-IE" sz="2800" b="1" dirty="0">
                <a:solidFill>
                  <a:srgbClr val="000000"/>
                </a:solidFill>
                <a:effectLst/>
                <a:latin typeface="Calibri" panose="020F0502020204030204" pitchFamily="34" charset="0"/>
                <a:ea typeface="Times New Roman" panose="02020603050405020304" pitchFamily="18" charset="0"/>
              </a:rPr>
              <a:t>'faith communities' </a:t>
            </a:r>
            <a:r>
              <a:rPr lang="en-IE" sz="2800" dirty="0">
                <a:solidFill>
                  <a:srgbClr val="000000"/>
                </a:solidFill>
                <a:effectLst/>
                <a:latin typeface="Calibri" panose="020F0502020204030204" pitchFamily="34" charset="0"/>
                <a:ea typeface="Times New Roman" panose="02020603050405020304" pitchFamily="18" charset="0"/>
              </a:rPr>
              <a:t>and see where these have been added and what actions have been taken</a:t>
            </a:r>
            <a:r>
              <a:rPr lang="en-IE" sz="2800" dirty="0">
                <a:solidFill>
                  <a:srgbClr val="000000"/>
                </a:solidFill>
                <a:latin typeface="Calibri" panose="020F0502020204030204" pitchFamily="34" charset="0"/>
                <a:ea typeface="Times New Roman" panose="02020603050405020304" pitchFamily="18" charset="0"/>
              </a:rPr>
              <a:t> as well as add your own. </a:t>
            </a:r>
            <a:endParaRPr lang="en-IE" sz="2800" dirty="0">
              <a:effectLst/>
              <a:latin typeface="Times New Roman" panose="02020603050405020304" pitchFamily="18" charset="0"/>
              <a:ea typeface="Times New Roman" panose="02020603050405020304" pitchFamily="18" charset="0"/>
            </a:endParaRPr>
          </a:p>
        </p:txBody>
      </p:sp>
      <p:pic>
        <p:nvPicPr>
          <p:cNvPr id="2" name="Picture 1" descr="A picture containing clipart, graphics, graphic design, drawing&#10;&#10;Description automatically generated">
            <a:extLst>
              <a:ext uri="{FF2B5EF4-FFF2-40B4-BE49-F238E27FC236}">
                <a16:creationId xmlns:a16="http://schemas.microsoft.com/office/drawing/2014/main" id="{294E9D5F-19DE-72C2-12B4-193E9740F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7656" y="4891531"/>
            <a:ext cx="1371600" cy="1303138"/>
          </a:xfrm>
          <a:prstGeom prst="rect">
            <a:avLst/>
          </a:prstGeom>
        </p:spPr>
      </p:pic>
      <p:pic>
        <p:nvPicPr>
          <p:cNvPr id="4" name="Picture 3">
            <a:extLst>
              <a:ext uri="{FF2B5EF4-FFF2-40B4-BE49-F238E27FC236}">
                <a16:creationId xmlns:a16="http://schemas.microsoft.com/office/drawing/2014/main" id="{AEB12FC0-90A8-117A-488B-3FC467BAB8FD}"/>
              </a:ext>
            </a:extLst>
          </p:cNvPr>
          <p:cNvPicPr>
            <a:picLocks noChangeAspect="1"/>
          </p:cNvPicPr>
          <p:nvPr/>
        </p:nvPicPr>
        <p:blipFill>
          <a:blip r:embed="rId4"/>
          <a:stretch>
            <a:fillRect/>
          </a:stretch>
        </p:blipFill>
        <p:spPr>
          <a:xfrm>
            <a:off x="9387598" y="663331"/>
            <a:ext cx="2395341" cy="711637"/>
          </a:xfrm>
          <a:prstGeom prst="rect">
            <a:avLst/>
          </a:prstGeom>
        </p:spPr>
      </p:pic>
      <p:sp>
        <p:nvSpPr>
          <p:cNvPr id="5" name="Slide Number Placeholder 4">
            <a:extLst>
              <a:ext uri="{FF2B5EF4-FFF2-40B4-BE49-F238E27FC236}">
                <a16:creationId xmlns:a16="http://schemas.microsoft.com/office/drawing/2014/main" id="{8113C8B4-4D01-BFBF-8CF0-25153CB0965E}"/>
              </a:ext>
            </a:extLst>
          </p:cNvPr>
          <p:cNvSpPr>
            <a:spLocks noGrp="1"/>
          </p:cNvSpPr>
          <p:nvPr>
            <p:ph type="sldNum" sz="quarter" idx="12"/>
          </p:nvPr>
        </p:nvSpPr>
        <p:spPr/>
        <p:txBody>
          <a:bodyPr/>
          <a:lstStyle/>
          <a:p>
            <a:fld id="{953B98DA-5F95-4346-8AD8-C1D6DB8E3FCC}" type="slidenum">
              <a:rPr lang="en-IE" smtClean="0"/>
              <a:t>29</a:t>
            </a:fld>
            <a:endParaRPr lang="en-IE"/>
          </a:p>
        </p:txBody>
      </p:sp>
    </p:spTree>
    <p:extLst>
      <p:ext uri="{BB962C8B-B14F-4D97-AF65-F5344CB8AC3E}">
        <p14:creationId xmlns:p14="http://schemas.microsoft.com/office/powerpoint/2010/main" val="3337714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A772423-4F30-F906-AE9E-9B6D8AC7149A}"/>
              </a:ext>
            </a:extLst>
          </p:cNvPr>
          <p:cNvPicPr>
            <a:picLocks noChangeAspect="1"/>
          </p:cNvPicPr>
          <p:nvPr/>
        </p:nvPicPr>
        <p:blipFill rotWithShape="1">
          <a:blip r:embed="rId3"/>
          <a:srcRect l="5884" r="-1" b="-1"/>
          <a:stretch/>
        </p:blipFill>
        <p:spPr>
          <a:xfrm>
            <a:off x="1" y="10"/>
            <a:ext cx="9669642" cy="6857990"/>
          </a:xfrm>
          <a:prstGeom prst="rect">
            <a:avLst/>
          </a:prstGeom>
          <a:ln>
            <a:noFill/>
          </a:ln>
          <a:effectLst>
            <a:softEdge rad="112500"/>
          </a:effectLst>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23F2429-8710-368B-D8CF-F472C93BFABC}"/>
              </a:ext>
            </a:extLst>
          </p:cNvPr>
          <p:cNvSpPr txBox="1"/>
          <p:nvPr/>
        </p:nvSpPr>
        <p:spPr>
          <a:xfrm>
            <a:off x="7302138" y="1557619"/>
            <a:ext cx="4235374" cy="3742762"/>
          </a:xfrm>
          <a:prstGeom prst="rect">
            <a:avLst/>
          </a:prstGeom>
        </p:spPr>
        <p:txBody>
          <a:bodyPr vert="horz" lIns="91440" tIns="45720" rIns="91440" bIns="45720" rtlCol="0">
            <a:normAutofit fontScale="92500" lnSpcReduction="10000"/>
          </a:bodyPr>
          <a:lstStyle/>
          <a:p>
            <a:pPr algn="ctr">
              <a:lnSpc>
                <a:spcPct val="90000"/>
              </a:lnSpc>
              <a:spcAft>
                <a:spcPts val="2025"/>
              </a:spcAft>
            </a:pPr>
            <a:r>
              <a:rPr lang="en-US" sz="2800" dirty="0">
                <a:effectLst/>
              </a:rPr>
              <a:t>“The entire material universe speaks of God’s love, God’s boundless affection for us. Soil, water, mountains: everything is a caress of God… God has written a precious book, whose letters are the multitude of created things. </a:t>
            </a:r>
          </a:p>
          <a:p>
            <a:pPr algn="ctr">
              <a:lnSpc>
                <a:spcPct val="90000"/>
              </a:lnSpc>
              <a:spcAft>
                <a:spcPts val="2025"/>
              </a:spcAft>
            </a:pPr>
            <a:r>
              <a:rPr lang="en-US" sz="2800" dirty="0">
                <a:effectLst/>
              </a:rPr>
              <a:t>(Laudato Si’, 84) </a:t>
            </a:r>
          </a:p>
        </p:txBody>
      </p:sp>
      <p:sp>
        <p:nvSpPr>
          <p:cNvPr id="2" name="Slide Number Placeholder 1">
            <a:extLst>
              <a:ext uri="{FF2B5EF4-FFF2-40B4-BE49-F238E27FC236}">
                <a16:creationId xmlns:a16="http://schemas.microsoft.com/office/drawing/2014/main" id="{040BACEA-6A2D-0B6D-3FBD-CBFAA450CFD2}"/>
              </a:ext>
            </a:extLst>
          </p:cNvPr>
          <p:cNvSpPr>
            <a:spLocks noGrp="1"/>
          </p:cNvSpPr>
          <p:nvPr>
            <p:ph type="sldNum" sz="quarter" idx="12"/>
          </p:nvPr>
        </p:nvSpPr>
        <p:spPr/>
        <p:txBody>
          <a:bodyPr/>
          <a:lstStyle/>
          <a:p>
            <a:fld id="{953B98DA-5F95-4346-8AD8-C1D6DB8E3FCC}" type="slidenum">
              <a:rPr lang="en-IE" smtClean="0"/>
              <a:t>3</a:t>
            </a:fld>
            <a:endParaRPr lang="en-IE"/>
          </a:p>
        </p:txBody>
      </p:sp>
    </p:spTree>
    <p:extLst>
      <p:ext uri="{BB962C8B-B14F-4D97-AF65-F5344CB8AC3E}">
        <p14:creationId xmlns:p14="http://schemas.microsoft.com/office/powerpoint/2010/main" val="2010845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3D1879-77FC-CFDC-82E8-E2EF4C57C3C4}"/>
              </a:ext>
            </a:extLst>
          </p:cNvPr>
          <p:cNvSpPr txBox="1"/>
          <p:nvPr/>
        </p:nvSpPr>
        <p:spPr>
          <a:xfrm>
            <a:off x="575854" y="302359"/>
            <a:ext cx="8444419" cy="6063198"/>
          </a:xfrm>
          <a:prstGeom prst="rect">
            <a:avLst/>
          </a:prstGeom>
          <a:noFill/>
        </p:spPr>
        <p:txBody>
          <a:bodyPr wrap="square">
            <a:spAutoFit/>
          </a:bodyPr>
          <a:lstStyle/>
          <a:p>
            <a:pPr>
              <a:spcBef>
                <a:spcPts val="1200"/>
              </a:spcBef>
              <a:spcAft>
                <a:spcPts val="1200"/>
              </a:spcAft>
            </a:pPr>
            <a:r>
              <a:rPr lang="en-IE" sz="2800" b="1" dirty="0">
                <a:effectLst/>
                <a:ea typeface="Times New Roman" panose="02020603050405020304" pitchFamily="18" charset="0"/>
              </a:rPr>
              <a:t>Flower-Insect-Timed counts</a:t>
            </a:r>
          </a:p>
          <a:p>
            <a:pPr marL="342900" indent="-342900">
              <a:spcBef>
                <a:spcPts val="1200"/>
              </a:spcBef>
              <a:spcAft>
                <a:spcPts val="1200"/>
              </a:spcAft>
              <a:buFont typeface="Arial" panose="020B0604020202020204" pitchFamily="34" charset="0"/>
              <a:buChar char="•"/>
            </a:pPr>
            <a:r>
              <a:rPr lang="en-IE" sz="2800" dirty="0">
                <a:solidFill>
                  <a:srgbClr val="000000"/>
                </a:solidFill>
                <a:effectLst/>
                <a:ea typeface="Times New Roman" panose="02020603050405020304" pitchFamily="18" charset="0"/>
              </a:rPr>
              <a:t>This is a simple survey which the National Biodiversity Centre are asking communities to </a:t>
            </a:r>
            <a:r>
              <a:rPr lang="en-IE" sz="2800" dirty="0">
                <a:solidFill>
                  <a:srgbClr val="000000"/>
                </a:solidFill>
                <a:ea typeface="Times New Roman" panose="02020603050405020304" pitchFamily="18" charset="0"/>
              </a:rPr>
              <a:t>do</a:t>
            </a:r>
            <a:r>
              <a:rPr lang="en-IE" sz="2800" dirty="0">
                <a:solidFill>
                  <a:srgbClr val="000000"/>
                </a:solidFill>
                <a:effectLst/>
                <a:ea typeface="Times New Roman" panose="02020603050405020304" pitchFamily="18" charset="0"/>
              </a:rPr>
              <a:t>. </a:t>
            </a:r>
          </a:p>
          <a:p>
            <a:pPr marL="342900" indent="-342900">
              <a:spcBef>
                <a:spcPts val="1200"/>
              </a:spcBef>
              <a:spcAft>
                <a:spcPts val="1200"/>
              </a:spcAft>
              <a:buFont typeface="Arial" panose="020B0604020202020204" pitchFamily="34" charset="0"/>
              <a:buChar char="•"/>
            </a:pPr>
            <a:r>
              <a:rPr lang="en-IE" sz="2800" dirty="0">
                <a:solidFill>
                  <a:srgbClr val="000000"/>
                </a:solidFill>
                <a:ea typeface="Times New Roman" panose="02020603050405020304" pitchFamily="18" charset="0"/>
              </a:rPr>
              <a:t>W</a:t>
            </a:r>
            <a:r>
              <a:rPr lang="en-IE" sz="2800" dirty="0">
                <a:solidFill>
                  <a:srgbClr val="000000"/>
                </a:solidFill>
                <a:effectLst/>
                <a:ea typeface="Times New Roman" panose="02020603050405020304" pitchFamily="18" charset="0"/>
              </a:rPr>
              <a:t>atch a patch of flowers for 10 minutes and count the insects that visit. A useful way of tracking impact of biodiversity work </a:t>
            </a:r>
            <a:r>
              <a:rPr lang="en-IE" sz="2800" b="1" dirty="0">
                <a:solidFill>
                  <a:srgbClr val="000000"/>
                </a:solidFill>
                <a:effectLst/>
                <a:ea typeface="Times New Roman" panose="02020603050405020304" pitchFamily="18" charset="0"/>
              </a:rPr>
              <a:t>before you begin your project and then on an annual basis</a:t>
            </a:r>
            <a:r>
              <a:rPr lang="en-IE" sz="2800" b="1" dirty="0">
                <a:solidFill>
                  <a:srgbClr val="000000"/>
                </a:solidFill>
                <a:ea typeface="Times New Roman" panose="02020603050405020304" pitchFamily="18" charset="0"/>
              </a:rPr>
              <a:t> </a:t>
            </a:r>
            <a:r>
              <a:rPr lang="en-IE" sz="2800" dirty="0">
                <a:solidFill>
                  <a:srgbClr val="000000"/>
                </a:solidFill>
                <a:ea typeface="Times New Roman" panose="02020603050405020304" pitchFamily="18" charset="0"/>
              </a:rPr>
              <a:t>to see your progress. </a:t>
            </a:r>
          </a:p>
          <a:p>
            <a:pPr marL="342900" indent="-342900">
              <a:spcBef>
                <a:spcPts val="1200"/>
              </a:spcBef>
              <a:spcAft>
                <a:spcPts val="1200"/>
              </a:spcAft>
              <a:buFont typeface="Arial" panose="020B0604020202020204" pitchFamily="34" charset="0"/>
              <a:buChar char="•"/>
            </a:pPr>
            <a:r>
              <a:rPr lang="en-IE" sz="2800" dirty="0">
                <a:solidFill>
                  <a:srgbClr val="000000"/>
                </a:solidFill>
                <a:ea typeface="Times New Roman" panose="02020603050405020304" pitchFamily="18" charset="0"/>
              </a:rPr>
              <a:t>For more information and to w</a:t>
            </a:r>
            <a:r>
              <a:rPr lang="en-IE" sz="2800" dirty="0">
                <a:solidFill>
                  <a:srgbClr val="000000"/>
                </a:solidFill>
                <a:effectLst/>
                <a:ea typeface="Times New Roman" panose="02020603050405020304" pitchFamily="18" charset="0"/>
              </a:rPr>
              <a:t>atch a short video click here: </a:t>
            </a:r>
            <a:r>
              <a:rPr lang="en-IE" sz="2800" dirty="0">
                <a:solidFill>
                  <a:srgbClr val="000000"/>
                </a:solidFill>
                <a:effectLst/>
                <a:ea typeface="Times New Roman" panose="02020603050405020304" pitchFamily="18" charset="0"/>
                <a:hlinkClick r:id="rId3"/>
              </a:rPr>
              <a:t>https://biodiversityireland.ie/surveys/fit-counts/</a:t>
            </a:r>
            <a:r>
              <a:rPr lang="en-IE" sz="2800" dirty="0">
                <a:solidFill>
                  <a:srgbClr val="000000"/>
                </a:solidFill>
                <a:effectLst/>
                <a:ea typeface="Times New Roman" panose="02020603050405020304" pitchFamily="18" charset="0"/>
              </a:rPr>
              <a:t> </a:t>
            </a:r>
          </a:p>
          <a:p>
            <a:pPr marL="285750" indent="-285750">
              <a:spcBef>
                <a:spcPts val="1200"/>
              </a:spcBef>
              <a:spcAft>
                <a:spcPts val="1200"/>
              </a:spcAft>
              <a:buFont typeface="Arial" panose="020B0604020202020204" pitchFamily="34" charset="0"/>
              <a:buChar char="•"/>
            </a:pPr>
            <a:r>
              <a:rPr lang="en-IE" sz="2800" dirty="0">
                <a:solidFill>
                  <a:srgbClr val="000000"/>
                </a:solidFill>
                <a:effectLst/>
                <a:ea typeface="Times New Roman" panose="02020603050405020304" pitchFamily="18" charset="0"/>
              </a:rPr>
              <a:t>Why not use this as a </a:t>
            </a:r>
            <a:r>
              <a:rPr lang="en-IE" sz="2800" b="1" dirty="0">
                <a:solidFill>
                  <a:srgbClr val="000000"/>
                </a:solidFill>
                <a:effectLst/>
                <a:ea typeface="Times New Roman" panose="02020603050405020304" pitchFamily="18" charset="0"/>
              </a:rPr>
              <a:t>meditation</a:t>
            </a:r>
            <a:r>
              <a:rPr lang="en-IE" sz="2800" dirty="0">
                <a:solidFill>
                  <a:srgbClr val="000000"/>
                </a:solidFill>
                <a:effectLst/>
                <a:ea typeface="Times New Roman" panose="02020603050405020304" pitchFamily="18" charset="0"/>
              </a:rPr>
              <a:t> for groups and include some Laudato Si’ quotes for reflection. </a:t>
            </a:r>
          </a:p>
        </p:txBody>
      </p:sp>
      <p:pic>
        <p:nvPicPr>
          <p:cNvPr id="5" name="Picture 4">
            <a:extLst>
              <a:ext uri="{FF2B5EF4-FFF2-40B4-BE49-F238E27FC236}">
                <a16:creationId xmlns:a16="http://schemas.microsoft.com/office/drawing/2014/main" id="{964578C7-FF8B-C4D2-A134-E5179A9D4791}"/>
              </a:ext>
            </a:extLst>
          </p:cNvPr>
          <p:cNvPicPr>
            <a:picLocks noChangeAspect="1"/>
          </p:cNvPicPr>
          <p:nvPr/>
        </p:nvPicPr>
        <p:blipFill>
          <a:blip r:embed="rId4"/>
          <a:stretch>
            <a:fillRect/>
          </a:stretch>
        </p:blipFill>
        <p:spPr>
          <a:xfrm>
            <a:off x="9465975" y="449043"/>
            <a:ext cx="2395341" cy="711637"/>
          </a:xfrm>
          <a:prstGeom prst="rect">
            <a:avLst/>
          </a:prstGeom>
        </p:spPr>
      </p:pic>
      <p:pic>
        <p:nvPicPr>
          <p:cNvPr id="6" name="Picture 5">
            <a:extLst>
              <a:ext uri="{FF2B5EF4-FFF2-40B4-BE49-F238E27FC236}">
                <a16:creationId xmlns:a16="http://schemas.microsoft.com/office/drawing/2014/main" id="{9559E958-6126-7682-11DD-EEC8B263EC5F}"/>
              </a:ext>
            </a:extLst>
          </p:cNvPr>
          <p:cNvPicPr>
            <a:picLocks noChangeAspect="1"/>
          </p:cNvPicPr>
          <p:nvPr/>
        </p:nvPicPr>
        <p:blipFill>
          <a:blip r:embed="rId5"/>
          <a:stretch>
            <a:fillRect/>
          </a:stretch>
        </p:blipFill>
        <p:spPr>
          <a:xfrm>
            <a:off x="9711146" y="1864995"/>
            <a:ext cx="1905000" cy="1381125"/>
          </a:xfrm>
          <a:prstGeom prst="rect">
            <a:avLst/>
          </a:prstGeom>
          <a:ln>
            <a:noFill/>
          </a:ln>
          <a:effectLst>
            <a:softEdge rad="112500"/>
          </a:effectLst>
        </p:spPr>
      </p:pic>
      <p:pic>
        <p:nvPicPr>
          <p:cNvPr id="2" name="Picture 1">
            <a:extLst>
              <a:ext uri="{FF2B5EF4-FFF2-40B4-BE49-F238E27FC236}">
                <a16:creationId xmlns:a16="http://schemas.microsoft.com/office/drawing/2014/main" id="{B259AE40-7049-E237-D098-A366465AE963}"/>
              </a:ext>
            </a:extLst>
          </p:cNvPr>
          <p:cNvPicPr>
            <a:picLocks noChangeAspect="1"/>
          </p:cNvPicPr>
          <p:nvPr/>
        </p:nvPicPr>
        <p:blipFill>
          <a:blip r:embed="rId6"/>
          <a:stretch>
            <a:fillRect/>
          </a:stretch>
        </p:blipFill>
        <p:spPr>
          <a:xfrm>
            <a:off x="9977785" y="4630013"/>
            <a:ext cx="1371719" cy="1304657"/>
          </a:xfrm>
          <a:prstGeom prst="rect">
            <a:avLst/>
          </a:prstGeom>
        </p:spPr>
      </p:pic>
      <p:sp>
        <p:nvSpPr>
          <p:cNvPr id="4" name="Slide Number Placeholder 3">
            <a:extLst>
              <a:ext uri="{FF2B5EF4-FFF2-40B4-BE49-F238E27FC236}">
                <a16:creationId xmlns:a16="http://schemas.microsoft.com/office/drawing/2014/main" id="{26A90724-94CA-E505-B44E-EEF8E67A67F2}"/>
              </a:ext>
            </a:extLst>
          </p:cNvPr>
          <p:cNvSpPr>
            <a:spLocks noGrp="1"/>
          </p:cNvSpPr>
          <p:nvPr>
            <p:ph type="sldNum" sz="quarter" idx="12"/>
          </p:nvPr>
        </p:nvSpPr>
        <p:spPr/>
        <p:txBody>
          <a:bodyPr/>
          <a:lstStyle/>
          <a:p>
            <a:fld id="{953B98DA-5F95-4346-8AD8-C1D6DB8E3FCC}" type="slidenum">
              <a:rPr lang="en-IE" smtClean="0"/>
              <a:t>30</a:t>
            </a:fld>
            <a:endParaRPr lang="en-IE"/>
          </a:p>
        </p:txBody>
      </p:sp>
    </p:spTree>
    <p:extLst>
      <p:ext uri="{BB962C8B-B14F-4D97-AF65-F5344CB8AC3E}">
        <p14:creationId xmlns:p14="http://schemas.microsoft.com/office/powerpoint/2010/main" val="3004970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8BDBB7-ABBD-8C11-3F90-4EB3E83E1879}"/>
              </a:ext>
            </a:extLst>
          </p:cNvPr>
          <p:cNvSpPr txBox="1"/>
          <p:nvPr/>
        </p:nvSpPr>
        <p:spPr>
          <a:xfrm>
            <a:off x="865415" y="822347"/>
            <a:ext cx="6093822" cy="5139869"/>
          </a:xfrm>
          <a:prstGeom prst="rect">
            <a:avLst/>
          </a:prstGeom>
          <a:noFill/>
        </p:spPr>
        <p:txBody>
          <a:bodyPr wrap="square">
            <a:spAutoFit/>
          </a:bodyPr>
          <a:lstStyle/>
          <a:p>
            <a:pPr marL="285750" indent="-285750">
              <a:spcBef>
                <a:spcPts val="1200"/>
              </a:spcBef>
              <a:spcAft>
                <a:spcPts val="1200"/>
              </a:spcAft>
              <a:buFont typeface="Arial" panose="020B0604020202020204" pitchFamily="34" charset="0"/>
              <a:buChar char="•"/>
            </a:pPr>
            <a:r>
              <a:rPr lang="en-IE" sz="2800" dirty="0">
                <a:solidFill>
                  <a:srgbClr val="000000"/>
                </a:solidFill>
                <a:effectLst/>
                <a:ea typeface="Times New Roman" panose="02020603050405020304" pitchFamily="18" charset="0"/>
              </a:rPr>
              <a:t>You can </a:t>
            </a:r>
            <a:r>
              <a:rPr lang="en-IE" sz="2800" b="1" dirty="0">
                <a:solidFill>
                  <a:srgbClr val="000000"/>
                </a:solidFill>
                <a:effectLst/>
                <a:ea typeface="Times New Roman" panose="02020603050405020304" pitchFamily="18" charset="0"/>
              </a:rPr>
              <a:t>also track birds </a:t>
            </a:r>
            <a:r>
              <a:rPr lang="en-IE" sz="2800" dirty="0">
                <a:solidFill>
                  <a:srgbClr val="000000"/>
                </a:solidFill>
                <a:effectLst/>
                <a:ea typeface="Times New Roman" panose="02020603050405020304" pitchFamily="18" charset="0"/>
              </a:rPr>
              <a:t>which are in your area. </a:t>
            </a:r>
            <a:r>
              <a:rPr lang="en-IE" sz="2800" b="1" i="1" dirty="0" err="1">
                <a:solidFill>
                  <a:srgbClr val="000000"/>
                </a:solidFill>
                <a:effectLst/>
                <a:ea typeface="Times New Roman" panose="02020603050405020304" pitchFamily="18" charset="0"/>
              </a:rPr>
              <a:t>BirdTrack</a:t>
            </a:r>
            <a:r>
              <a:rPr lang="en-IE" sz="2800" b="1" dirty="0">
                <a:solidFill>
                  <a:srgbClr val="000000"/>
                </a:solidFill>
                <a:effectLst/>
                <a:ea typeface="Times New Roman" panose="02020603050405020304" pitchFamily="18" charset="0"/>
              </a:rPr>
              <a:t> </a:t>
            </a:r>
            <a:r>
              <a:rPr lang="en-IE" sz="2800" dirty="0">
                <a:solidFill>
                  <a:srgbClr val="000000"/>
                </a:solidFill>
                <a:effectLst/>
                <a:ea typeface="Times New Roman" panose="02020603050405020304" pitchFamily="18" charset="0"/>
              </a:rPr>
              <a:t>is a very useful tool which maps migration, arrivals and departures, timings and monitors scarce birds. </a:t>
            </a:r>
          </a:p>
          <a:p>
            <a:pPr marL="285750" indent="-285750">
              <a:spcBef>
                <a:spcPts val="1200"/>
              </a:spcBef>
              <a:spcAft>
                <a:spcPts val="1200"/>
              </a:spcAft>
              <a:buFont typeface="Arial" panose="020B0604020202020204" pitchFamily="34" charset="0"/>
              <a:buChar char="•"/>
            </a:pPr>
            <a:r>
              <a:rPr lang="en-IE" sz="2800" dirty="0">
                <a:solidFill>
                  <a:srgbClr val="000000"/>
                </a:solidFill>
                <a:effectLst/>
                <a:ea typeface="Times New Roman" panose="02020603050405020304" pitchFamily="18" charset="0"/>
              </a:rPr>
              <a:t>Maybe the parish choir could take this on and record the data on Bird Watch Ireland’s website: </a:t>
            </a:r>
            <a:r>
              <a:rPr lang="en-IE" sz="2800" dirty="0">
                <a:solidFill>
                  <a:srgbClr val="000000"/>
                </a:solidFill>
                <a:effectLst/>
                <a:ea typeface="Times New Roman" panose="02020603050405020304" pitchFamily="18" charset="0"/>
                <a:hlinkClick r:id="rId2"/>
              </a:rPr>
              <a:t>https://birdwatchireland.ie/our-work/surveys-research/research-surveys/birdtrack/</a:t>
            </a:r>
            <a:r>
              <a:rPr lang="en-IE" sz="2800" dirty="0">
                <a:solidFill>
                  <a:srgbClr val="000000"/>
                </a:solidFill>
                <a:effectLst/>
                <a:ea typeface="Times New Roman" panose="02020603050405020304" pitchFamily="18" charset="0"/>
              </a:rPr>
              <a:t> </a:t>
            </a:r>
            <a:endParaRPr lang="en-IE" sz="2800" dirty="0">
              <a:effectLst/>
              <a:ea typeface="Times New Roman" panose="02020603050405020304" pitchFamily="18" charset="0"/>
            </a:endParaRPr>
          </a:p>
        </p:txBody>
      </p:sp>
      <p:pic>
        <p:nvPicPr>
          <p:cNvPr id="4" name="Picture 3">
            <a:extLst>
              <a:ext uri="{FF2B5EF4-FFF2-40B4-BE49-F238E27FC236}">
                <a16:creationId xmlns:a16="http://schemas.microsoft.com/office/drawing/2014/main" id="{813E3876-E961-9369-62C9-ED873A03D20B}"/>
              </a:ext>
            </a:extLst>
          </p:cNvPr>
          <p:cNvPicPr>
            <a:picLocks noChangeAspect="1"/>
          </p:cNvPicPr>
          <p:nvPr/>
        </p:nvPicPr>
        <p:blipFill>
          <a:blip r:embed="rId3"/>
          <a:stretch>
            <a:fillRect/>
          </a:stretch>
        </p:blipFill>
        <p:spPr>
          <a:xfrm>
            <a:off x="7207593" y="822347"/>
            <a:ext cx="4118992" cy="1437528"/>
          </a:xfrm>
          <a:prstGeom prst="rect">
            <a:avLst/>
          </a:prstGeom>
        </p:spPr>
      </p:pic>
      <p:pic>
        <p:nvPicPr>
          <p:cNvPr id="5" name="Picture 4">
            <a:extLst>
              <a:ext uri="{FF2B5EF4-FFF2-40B4-BE49-F238E27FC236}">
                <a16:creationId xmlns:a16="http://schemas.microsoft.com/office/drawing/2014/main" id="{9108CFF6-B70F-03B2-7F3E-61EB1EC8FA4D}"/>
              </a:ext>
            </a:extLst>
          </p:cNvPr>
          <p:cNvPicPr>
            <a:picLocks noChangeAspect="1"/>
          </p:cNvPicPr>
          <p:nvPr/>
        </p:nvPicPr>
        <p:blipFill>
          <a:blip r:embed="rId4"/>
          <a:stretch>
            <a:fillRect/>
          </a:stretch>
        </p:blipFill>
        <p:spPr>
          <a:xfrm>
            <a:off x="9354175" y="4827539"/>
            <a:ext cx="1371719" cy="1304657"/>
          </a:xfrm>
          <a:prstGeom prst="rect">
            <a:avLst/>
          </a:prstGeom>
        </p:spPr>
      </p:pic>
      <p:sp>
        <p:nvSpPr>
          <p:cNvPr id="2" name="Slide Number Placeholder 1">
            <a:extLst>
              <a:ext uri="{FF2B5EF4-FFF2-40B4-BE49-F238E27FC236}">
                <a16:creationId xmlns:a16="http://schemas.microsoft.com/office/drawing/2014/main" id="{6E8F0056-D691-0726-650B-5B881D90D6A3}"/>
              </a:ext>
            </a:extLst>
          </p:cNvPr>
          <p:cNvSpPr>
            <a:spLocks noGrp="1"/>
          </p:cNvSpPr>
          <p:nvPr>
            <p:ph type="sldNum" sz="quarter" idx="12"/>
          </p:nvPr>
        </p:nvSpPr>
        <p:spPr/>
        <p:txBody>
          <a:bodyPr/>
          <a:lstStyle/>
          <a:p>
            <a:fld id="{953B98DA-5F95-4346-8AD8-C1D6DB8E3FCC}" type="slidenum">
              <a:rPr lang="en-IE" smtClean="0"/>
              <a:t>31</a:t>
            </a:fld>
            <a:endParaRPr lang="en-IE"/>
          </a:p>
        </p:txBody>
      </p:sp>
    </p:spTree>
    <p:extLst>
      <p:ext uri="{BB962C8B-B14F-4D97-AF65-F5344CB8AC3E}">
        <p14:creationId xmlns:p14="http://schemas.microsoft.com/office/powerpoint/2010/main" val="3722416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125CF5-3E6A-33F7-C3ED-63FD3CB9E478}"/>
              </a:ext>
            </a:extLst>
          </p:cNvPr>
          <p:cNvSpPr txBox="1"/>
          <p:nvPr/>
        </p:nvSpPr>
        <p:spPr>
          <a:xfrm>
            <a:off x="731521" y="600891"/>
            <a:ext cx="10084525" cy="3108543"/>
          </a:xfrm>
          <a:prstGeom prst="rect">
            <a:avLst/>
          </a:prstGeom>
          <a:noFill/>
        </p:spPr>
        <p:txBody>
          <a:bodyPr wrap="square" rtlCol="0">
            <a:spAutoFit/>
          </a:bodyPr>
          <a:lstStyle/>
          <a:p>
            <a:r>
              <a:rPr lang="en-IE" sz="2800" b="1" dirty="0"/>
              <a:t>Before you finish your meeting: </a:t>
            </a:r>
          </a:p>
          <a:p>
            <a:pPr marL="457200" indent="-457200">
              <a:buFont typeface="Arial" panose="020B0604020202020204" pitchFamily="34" charset="0"/>
              <a:buChar char="•"/>
            </a:pPr>
            <a:r>
              <a:rPr lang="en-IE" sz="2800" dirty="0"/>
              <a:t>What has stayed with you from what you have heard during this session? </a:t>
            </a:r>
          </a:p>
          <a:p>
            <a:pPr marL="457200" indent="-457200">
              <a:buFont typeface="Arial" panose="020B0604020202020204" pitchFamily="34" charset="0"/>
              <a:buChar char="•"/>
            </a:pPr>
            <a:r>
              <a:rPr lang="en-IE" sz="2800" dirty="0"/>
              <a:t>What are the next steps for your parish? </a:t>
            </a:r>
          </a:p>
          <a:p>
            <a:pPr marL="457200" indent="-457200">
              <a:buFont typeface="Arial" panose="020B0604020202020204" pitchFamily="34" charset="0"/>
              <a:buChar char="•"/>
            </a:pPr>
            <a:r>
              <a:rPr lang="en-IE" sz="2800" dirty="0"/>
              <a:t>When can you organise your site mapping? Who will you invite to do this? </a:t>
            </a:r>
          </a:p>
          <a:p>
            <a:pPr marL="457200" indent="-457200">
              <a:buFont typeface="Arial" panose="020B0604020202020204" pitchFamily="34" charset="0"/>
              <a:buChar char="•"/>
            </a:pPr>
            <a:r>
              <a:rPr lang="en-IE" sz="2800" dirty="0"/>
              <a:t>When is your next meeting? </a:t>
            </a:r>
          </a:p>
        </p:txBody>
      </p:sp>
      <p:pic>
        <p:nvPicPr>
          <p:cNvPr id="3" name="Picture 2">
            <a:extLst>
              <a:ext uri="{FF2B5EF4-FFF2-40B4-BE49-F238E27FC236}">
                <a16:creationId xmlns:a16="http://schemas.microsoft.com/office/drawing/2014/main" id="{6A3AA99B-A647-A444-52C1-1ADF0A59C0F1}"/>
              </a:ext>
            </a:extLst>
          </p:cNvPr>
          <p:cNvPicPr>
            <a:picLocks noChangeAspect="1"/>
          </p:cNvPicPr>
          <p:nvPr/>
        </p:nvPicPr>
        <p:blipFill>
          <a:blip r:embed="rId2"/>
          <a:stretch>
            <a:fillRect/>
          </a:stretch>
        </p:blipFill>
        <p:spPr>
          <a:xfrm>
            <a:off x="8330992" y="3709434"/>
            <a:ext cx="2485054" cy="2363562"/>
          </a:xfrm>
          <a:prstGeom prst="rect">
            <a:avLst/>
          </a:prstGeom>
        </p:spPr>
      </p:pic>
      <p:sp>
        <p:nvSpPr>
          <p:cNvPr id="4" name="Slide Number Placeholder 3">
            <a:extLst>
              <a:ext uri="{FF2B5EF4-FFF2-40B4-BE49-F238E27FC236}">
                <a16:creationId xmlns:a16="http://schemas.microsoft.com/office/drawing/2014/main" id="{1C6B04E9-FE28-181F-C1E7-EA9B2F593B28}"/>
              </a:ext>
            </a:extLst>
          </p:cNvPr>
          <p:cNvSpPr>
            <a:spLocks noGrp="1"/>
          </p:cNvSpPr>
          <p:nvPr>
            <p:ph type="sldNum" sz="quarter" idx="12"/>
          </p:nvPr>
        </p:nvSpPr>
        <p:spPr/>
        <p:txBody>
          <a:bodyPr/>
          <a:lstStyle/>
          <a:p>
            <a:fld id="{953B98DA-5F95-4346-8AD8-C1D6DB8E3FCC}" type="slidenum">
              <a:rPr lang="en-IE" smtClean="0"/>
              <a:t>32</a:t>
            </a:fld>
            <a:endParaRPr lang="en-IE"/>
          </a:p>
        </p:txBody>
      </p:sp>
    </p:spTree>
    <p:extLst>
      <p:ext uri="{BB962C8B-B14F-4D97-AF65-F5344CB8AC3E}">
        <p14:creationId xmlns:p14="http://schemas.microsoft.com/office/powerpoint/2010/main" val="3248910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lant growing in a concrete crack">
            <a:extLst>
              <a:ext uri="{FF2B5EF4-FFF2-40B4-BE49-F238E27FC236}">
                <a16:creationId xmlns:a16="http://schemas.microsoft.com/office/drawing/2014/main" id="{3E4A86B0-1F5A-528F-5B29-DD0F442335B7}"/>
              </a:ext>
            </a:extLst>
          </p:cNvPr>
          <p:cNvPicPr>
            <a:picLocks noChangeAspect="1"/>
          </p:cNvPicPr>
          <p:nvPr/>
        </p:nvPicPr>
        <p:blipFill rotWithShape="1">
          <a:blip r:embed="rId3"/>
          <a:srcRect t="13391" r="1" b="1"/>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2" name="Slide Number Placeholder 1">
            <a:extLst>
              <a:ext uri="{FF2B5EF4-FFF2-40B4-BE49-F238E27FC236}">
                <a16:creationId xmlns:a16="http://schemas.microsoft.com/office/drawing/2014/main" id="{E57DF9A0-96F7-401B-9E02-CDD887F5848B}"/>
              </a:ext>
            </a:extLst>
          </p:cNvPr>
          <p:cNvSpPr>
            <a:spLocks noGrp="1"/>
          </p:cNvSpPr>
          <p:nvPr>
            <p:ph type="sldNum" sz="quarter" idx="12"/>
          </p:nvPr>
        </p:nvSpPr>
        <p:spPr>
          <a:xfrm>
            <a:off x="10668000" y="6356350"/>
            <a:ext cx="685800" cy="365125"/>
          </a:xfrm>
        </p:spPr>
        <p:txBody>
          <a:bodyPr vert="horz" lIns="91440" tIns="45720" rIns="91440" bIns="45720" rtlCol="0">
            <a:normAutofit/>
          </a:bodyPr>
          <a:lstStyle/>
          <a:p>
            <a:pPr>
              <a:spcAft>
                <a:spcPts val="600"/>
              </a:spcAft>
              <a:defRPr/>
            </a:pPr>
            <a:fld id="{A879438C-19F6-4436-9578-A91802B6DEAC}" type="slidenum">
              <a:rPr lang="en-US" smtClean="0">
                <a:latin typeface="Calibri" panose="020F0502020204030204"/>
              </a:rPr>
              <a:pPr>
                <a:spcAft>
                  <a:spcPts val="600"/>
                </a:spcAft>
                <a:defRPr/>
              </a:pPr>
              <a:t>33</a:t>
            </a:fld>
            <a:endParaRPr lang="en-US">
              <a:latin typeface="Calibri" panose="020F0502020204030204"/>
            </a:endParaRPr>
          </a:p>
        </p:txBody>
      </p:sp>
      <p:sp>
        <p:nvSpPr>
          <p:cNvPr id="3" name="Content Placeholder 2">
            <a:extLst>
              <a:ext uri="{FF2B5EF4-FFF2-40B4-BE49-F238E27FC236}">
                <a16:creationId xmlns:a16="http://schemas.microsoft.com/office/drawing/2014/main" id="{C7286301-68B3-41F9-B229-71B4B41CEEDE}"/>
              </a:ext>
            </a:extLst>
          </p:cNvPr>
          <p:cNvSpPr>
            <a:spLocks noGrp="1"/>
          </p:cNvSpPr>
          <p:nvPr>
            <p:ph idx="4294967295"/>
          </p:nvPr>
        </p:nvSpPr>
        <p:spPr>
          <a:xfrm>
            <a:off x="6573328" y="1312119"/>
            <a:ext cx="5008933" cy="4450325"/>
          </a:xfrm>
        </p:spPr>
        <p:txBody>
          <a:bodyPr vert="horz" lIns="91440" tIns="45720" rIns="91440" bIns="45720" rtlCol="0">
            <a:normAutofit/>
          </a:bodyPr>
          <a:lstStyle/>
          <a:p>
            <a:pPr marL="0" indent="0" algn="ctr">
              <a:lnSpc>
                <a:spcPct val="110000"/>
              </a:lnSpc>
              <a:buNone/>
            </a:pPr>
            <a:r>
              <a:rPr lang="en-US" dirty="0"/>
              <a:t>“Hope would have us </a:t>
            </a:r>
            <a:r>
              <a:rPr lang="en-US" dirty="0" err="1"/>
              <a:t>recognise</a:t>
            </a:r>
            <a:r>
              <a:rPr lang="en-US" dirty="0"/>
              <a:t> that there is always a way out, that we can always redirect our steps, that we can always do something to solve our problems. . . The present world system is certainly unsustainable.” (LS, 61) </a:t>
            </a:r>
          </a:p>
        </p:txBody>
      </p:sp>
    </p:spTree>
    <p:extLst>
      <p:ext uri="{BB962C8B-B14F-4D97-AF65-F5344CB8AC3E}">
        <p14:creationId xmlns:p14="http://schemas.microsoft.com/office/powerpoint/2010/main" val="1900470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324BFF-C85B-402A-A770-0A27A577EDA3}"/>
              </a:ext>
            </a:extLst>
          </p:cNvPr>
          <p:cNvSpPr txBox="1"/>
          <p:nvPr/>
        </p:nvSpPr>
        <p:spPr>
          <a:xfrm>
            <a:off x="589559" y="856180"/>
            <a:ext cx="5887439" cy="1128068"/>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Laudato Si’ calls us towards sustainability in the spirit of integral ecology. </a:t>
            </a:r>
          </a:p>
        </p:txBody>
      </p:sp>
      <p:sp>
        <p:nvSpPr>
          <p:cNvPr id="2" name="Content Placeholder 1">
            <a:extLst>
              <a:ext uri="{FF2B5EF4-FFF2-40B4-BE49-F238E27FC236}">
                <a16:creationId xmlns:a16="http://schemas.microsoft.com/office/drawing/2014/main" id="{D5C7446D-6B21-4493-9889-9D82D71960B7}"/>
              </a:ext>
            </a:extLst>
          </p:cNvPr>
          <p:cNvSpPr>
            <a:spLocks noGrp="1"/>
          </p:cNvSpPr>
          <p:nvPr>
            <p:ph idx="4294967295"/>
          </p:nvPr>
        </p:nvSpPr>
        <p:spPr>
          <a:xfrm>
            <a:off x="589560" y="2330450"/>
            <a:ext cx="5887440" cy="4408488"/>
          </a:xfrm>
        </p:spPr>
        <p:txBody>
          <a:bodyPr vert="horz" lIns="91440" tIns="45720" rIns="91440" bIns="45720" rtlCol="0" anchor="t">
            <a:normAutofit lnSpcReduction="10000"/>
          </a:bodyPr>
          <a:lstStyle/>
          <a:p>
            <a:pPr marL="0" indent="0" algn="ctr">
              <a:buNone/>
            </a:pPr>
            <a:r>
              <a:rPr lang="en-US" dirty="0">
                <a:effectLst/>
              </a:rPr>
              <a:t>In taking on this project in your parish you are also responding to the Laudato Si’ Goals as set out by the Laudato Si’ Action Platform.</a:t>
            </a:r>
          </a:p>
          <a:p>
            <a:pPr marL="0" indent="0" algn="ctr">
              <a:buNone/>
            </a:pPr>
            <a:r>
              <a:rPr lang="en-US" dirty="0">
                <a:effectLst/>
              </a:rPr>
              <a:t>This is a </a:t>
            </a:r>
            <a:r>
              <a:rPr lang="en-US" b="1" dirty="0">
                <a:effectLst/>
              </a:rPr>
              <a:t>response</a:t>
            </a:r>
            <a:r>
              <a:rPr lang="en-US" dirty="0">
                <a:effectLst/>
              </a:rPr>
              <a:t> to the call for healing in our relationships with God, our </a:t>
            </a:r>
            <a:r>
              <a:rPr lang="en-US" dirty="0" err="1">
                <a:effectLst/>
              </a:rPr>
              <a:t>neighbours</a:t>
            </a:r>
            <a:r>
              <a:rPr lang="en-US" dirty="0">
                <a:effectLst/>
              </a:rPr>
              <a:t>, and the Earth itself as we build a better future. Through the Laudato Si’ Action Platform, we are walking the “path to renewal” together” (LS, 202). </a:t>
            </a:r>
          </a:p>
        </p:txBody>
      </p:sp>
      <p:pic>
        <p:nvPicPr>
          <p:cNvPr id="4" name="Google Shape;80;p16">
            <a:extLst>
              <a:ext uri="{FF2B5EF4-FFF2-40B4-BE49-F238E27FC236}">
                <a16:creationId xmlns:a16="http://schemas.microsoft.com/office/drawing/2014/main" id="{A5244DD7-8482-427A-9B89-54D3A79A4C8A}"/>
              </a:ext>
            </a:extLst>
          </p:cNvPr>
          <p:cNvPicPr preferRelativeResize="0"/>
          <p:nvPr/>
        </p:nvPicPr>
        <p:blipFill>
          <a:blip r:embed="rId3"/>
          <a:stretch>
            <a:fillRect/>
          </a:stretch>
        </p:blipFill>
        <p:spPr>
          <a:xfrm>
            <a:off x="7082490" y="645167"/>
            <a:ext cx="4397433" cy="1550094"/>
          </a:xfrm>
          <a:prstGeom prst="rect">
            <a:avLst/>
          </a:prstGeom>
          <a:noFill/>
        </p:spPr>
      </p:pic>
      <p:pic>
        <p:nvPicPr>
          <p:cNvPr id="7" name="Picture 6">
            <a:extLst>
              <a:ext uri="{FF2B5EF4-FFF2-40B4-BE49-F238E27FC236}">
                <a16:creationId xmlns:a16="http://schemas.microsoft.com/office/drawing/2014/main" id="{980812C9-E4C9-40E0-AC90-7B1C802E1A3E}"/>
              </a:ext>
            </a:extLst>
          </p:cNvPr>
          <p:cNvPicPr>
            <a:picLocks noChangeAspect="1"/>
          </p:cNvPicPr>
          <p:nvPr/>
        </p:nvPicPr>
        <p:blipFill>
          <a:blip r:embed="rId4"/>
          <a:stretch>
            <a:fillRect/>
          </a:stretch>
        </p:blipFill>
        <p:spPr>
          <a:xfrm>
            <a:off x="7611937" y="3798580"/>
            <a:ext cx="3547543" cy="2518756"/>
          </a:xfrm>
          <a:prstGeom prst="rect">
            <a:avLst/>
          </a:prstGeom>
          <a:ln>
            <a:noFill/>
          </a:ln>
          <a:effectLst>
            <a:softEdge rad="112500"/>
          </a:effectLst>
        </p:spPr>
      </p:pic>
      <p:sp>
        <p:nvSpPr>
          <p:cNvPr id="9" name="TextBox 8">
            <a:extLst>
              <a:ext uri="{FF2B5EF4-FFF2-40B4-BE49-F238E27FC236}">
                <a16:creationId xmlns:a16="http://schemas.microsoft.com/office/drawing/2014/main" id="{1D870FE1-9291-9DA1-C577-6244F37976D0}"/>
              </a:ext>
            </a:extLst>
          </p:cNvPr>
          <p:cNvSpPr txBox="1"/>
          <p:nvPr/>
        </p:nvSpPr>
        <p:spPr>
          <a:xfrm>
            <a:off x="6743701" y="2078750"/>
            <a:ext cx="609382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www.laudatosiactionplatform.org</a:t>
            </a: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Slide Number Placeholder 2">
            <a:extLst>
              <a:ext uri="{FF2B5EF4-FFF2-40B4-BE49-F238E27FC236}">
                <a16:creationId xmlns:a16="http://schemas.microsoft.com/office/drawing/2014/main" id="{E7C26E2F-587A-F66B-3B83-8A45751B077B}"/>
              </a:ext>
            </a:extLst>
          </p:cNvPr>
          <p:cNvSpPr>
            <a:spLocks noGrp="1"/>
          </p:cNvSpPr>
          <p:nvPr>
            <p:ph type="sldNum" sz="quarter" idx="12"/>
          </p:nvPr>
        </p:nvSpPr>
        <p:spPr/>
        <p:txBody>
          <a:bodyPr/>
          <a:lstStyle/>
          <a:p>
            <a:fld id="{953B98DA-5F95-4346-8AD8-C1D6DB8E3FCC}" type="slidenum">
              <a:rPr lang="en-IE" smtClean="0"/>
              <a:t>34</a:t>
            </a:fld>
            <a:endParaRPr lang="en-IE"/>
          </a:p>
        </p:txBody>
      </p:sp>
    </p:spTree>
    <p:extLst>
      <p:ext uri="{BB962C8B-B14F-4D97-AF65-F5344CB8AC3E}">
        <p14:creationId xmlns:p14="http://schemas.microsoft.com/office/powerpoint/2010/main" val="383706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AABFD8E-664F-4D68-A834-B3A45E9D9CBB}"/>
              </a:ext>
            </a:extLst>
          </p:cNvPr>
          <p:cNvSpPr txBox="1"/>
          <p:nvPr/>
        </p:nvSpPr>
        <p:spPr>
          <a:xfrm>
            <a:off x="4527310" y="6019313"/>
            <a:ext cx="51054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www.laudatosiactionplatform.org</a:t>
            </a: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Google Shape;80;p16">
            <a:extLst>
              <a:ext uri="{FF2B5EF4-FFF2-40B4-BE49-F238E27FC236}">
                <a16:creationId xmlns:a16="http://schemas.microsoft.com/office/drawing/2014/main" id="{B6770CCE-1DCA-4A6A-BC51-9E0A83D72B42}"/>
              </a:ext>
            </a:extLst>
          </p:cNvPr>
          <p:cNvPicPr preferRelativeResize="0"/>
          <p:nvPr/>
        </p:nvPicPr>
        <p:blipFill>
          <a:blip r:embed="rId4">
            <a:alphaModFix/>
          </a:blip>
          <a:stretch>
            <a:fillRect/>
          </a:stretch>
        </p:blipFill>
        <p:spPr>
          <a:xfrm>
            <a:off x="1378606" y="5841927"/>
            <a:ext cx="2361368" cy="877991"/>
          </a:xfrm>
          <a:prstGeom prst="rect">
            <a:avLst/>
          </a:prstGeom>
          <a:noFill/>
          <a:ln>
            <a:noFill/>
          </a:ln>
        </p:spPr>
      </p:pic>
      <p:sp>
        <p:nvSpPr>
          <p:cNvPr id="2" name="Slide Number Placeholder 1">
            <a:extLst>
              <a:ext uri="{FF2B5EF4-FFF2-40B4-BE49-F238E27FC236}">
                <a16:creationId xmlns:a16="http://schemas.microsoft.com/office/drawing/2014/main" id="{81C41AE3-FE86-5E22-419C-463F0CAEC924}"/>
              </a:ext>
            </a:extLst>
          </p:cNvPr>
          <p:cNvSpPr>
            <a:spLocks noGrp="1"/>
          </p:cNvSpPr>
          <p:nvPr>
            <p:ph type="sldNum" sz="quarter" idx="12"/>
          </p:nvPr>
        </p:nvSpPr>
        <p:spPr/>
        <p:txBody>
          <a:bodyPr/>
          <a:lstStyle/>
          <a:p>
            <a:fld id="{953B98DA-5F95-4346-8AD8-C1D6DB8E3FCC}" type="slidenum">
              <a:rPr lang="en-IE" smtClean="0"/>
              <a:t>35</a:t>
            </a:fld>
            <a:endParaRPr lang="en-IE"/>
          </a:p>
        </p:txBody>
      </p:sp>
      <p:pic>
        <p:nvPicPr>
          <p:cNvPr id="4" name="Picture 3">
            <a:extLst>
              <a:ext uri="{FF2B5EF4-FFF2-40B4-BE49-F238E27FC236}">
                <a16:creationId xmlns:a16="http://schemas.microsoft.com/office/drawing/2014/main" id="{246FE474-5C46-9D41-A1B1-4F1DD268F2B5}"/>
              </a:ext>
            </a:extLst>
          </p:cNvPr>
          <p:cNvPicPr>
            <a:picLocks noChangeAspect="1"/>
          </p:cNvPicPr>
          <p:nvPr/>
        </p:nvPicPr>
        <p:blipFill>
          <a:blip r:embed="rId5"/>
          <a:stretch>
            <a:fillRect/>
          </a:stretch>
        </p:blipFill>
        <p:spPr>
          <a:xfrm>
            <a:off x="2559290" y="136525"/>
            <a:ext cx="7204225" cy="5765777"/>
          </a:xfrm>
          <a:prstGeom prst="rect">
            <a:avLst/>
          </a:prstGeom>
        </p:spPr>
      </p:pic>
    </p:spTree>
    <p:extLst>
      <p:ext uri="{BB962C8B-B14F-4D97-AF65-F5344CB8AC3E}">
        <p14:creationId xmlns:p14="http://schemas.microsoft.com/office/powerpoint/2010/main" val="3638383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569660-4681-4452-AE0D-4FF66BCC4605}"/>
              </a:ext>
            </a:extLst>
          </p:cNvPr>
          <p:cNvPicPr>
            <a:picLocks noChangeAspect="1"/>
          </p:cNvPicPr>
          <p:nvPr/>
        </p:nvPicPr>
        <p:blipFill rotWithShape="1">
          <a:blip r:embed="rId3"/>
          <a:srcRect l="12583" r="16034" b="-1"/>
          <a:stretch/>
        </p:blipFill>
        <p:spPr>
          <a:xfrm>
            <a:off x="8886754" y="1758190"/>
            <a:ext cx="3056074" cy="2675790"/>
          </a:xfrm>
          <a:prstGeom prst="rect">
            <a:avLst/>
          </a:prstGeom>
        </p:spPr>
      </p:pic>
      <p:sp>
        <p:nvSpPr>
          <p:cNvPr id="6" name="Rectangle 5">
            <a:extLst>
              <a:ext uri="{FF2B5EF4-FFF2-40B4-BE49-F238E27FC236}">
                <a16:creationId xmlns:a16="http://schemas.microsoft.com/office/drawing/2014/main" id="{2A934257-8AB1-409E-9FF8-17903319059F}"/>
              </a:ext>
            </a:extLst>
          </p:cNvPr>
          <p:cNvSpPr/>
          <p:nvPr/>
        </p:nvSpPr>
        <p:spPr>
          <a:xfrm>
            <a:off x="249172" y="382013"/>
            <a:ext cx="11693656" cy="61247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1" i="0" u="none" strike="noStrike" kern="1200" cap="none" spc="0" normalizeH="0" baseline="0" noProof="0" dirty="0">
                <a:ln>
                  <a:noFill/>
                </a:ln>
                <a:solidFill>
                  <a:prstClr val="black"/>
                </a:solidFill>
                <a:effectLst/>
                <a:uLnTx/>
                <a:uFillTx/>
                <a:latin typeface="Calibri" panose="020F0502020204030204"/>
                <a:ea typeface="+mn-ea"/>
                <a:cs typeface="+mn-cs"/>
              </a:rPr>
              <a:t>A Prayer for our Earth </a:t>
            </a:r>
            <a:endPar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All-powerful God, you are present in the whole universe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and in the smallest of your creatures.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You embrace with your tenderness all that exists.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Pour out upon us the power of your love,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that we may protect life and beauty.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Fill us with peace, that we may live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as brothers and sisters, harming no 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O God of the poor, help us to rescue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the abandoned and forgotten of this earth, so precious in your eyes.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Bring healing to our lives,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that we may protect the world and not prey on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 that we may sow beauty, not pollution and destruction.</a:t>
            </a:r>
          </a:p>
        </p:txBody>
      </p:sp>
      <p:sp>
        <p:nvSpPr>
          <p:cNvPr id="2" name="Slide Number Placeholder 1">
            <a:extLst>
              <a:ext uri="{FF2B5EF4-FFF2-40B4-BE49-F238E27FC236}">
                <a16:creationId xmlns:a16="http://schemas.microsoft.com/office/drawing/2014/main" id="{3AEED547-9CE9-4063-49C8-4FA470DA542F}"/>
              </a:ext>
            </a:extLst>
          </p:cNvPr>
          <p:cNvSpPr>
            <a:spLocks noGrp="1"/>
          </p:cNvSpPr>
          <p:nvPr>
            <p:ph type="sldNum" sz="quarter" idx="12"/>
          </p:nvPr>
        </p:nvSpPr>
        <p:spPr/>
        <p:txBody>
          <a:bodyPr/>
          <a:lstStyle/>
          <a:p>
            <a:fld id="{953B98DA-5F95-4346-8AD8-C1D6DB8E3FCC}" type="slidenum">
              <a:rPr lang="en-IE" smtClean="0"/>
              <a:t>36</a:t>
            </a:fld>
            <a:endParaRPr lang="en-IE"/>
          </a:p>
        </p:txBody>
      </p:sp>
    </p:spTree>
    <p:extLst>
      <p:ext uri="{BB962C8B-B14F-4D97-AF65-F5344CB8AC3E}">
        <p14:creationId xmlns:p14="http://schemas.microsoft.com/office/powerpoint/2010/main" val="299288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95E5B0-2676-4853-8CBB-38670D651C19}"/>
              </a:ext>
            </a:extLst>
          </p:cNvPr>
          <p:cNvPicPr>
            <a:picLocks noChangeAspect="1"/>
          </p:cNvPicPr>
          <p:nvPr/>
        </p:nvPicPr>
        <p:blipFill rotWithShape="1">
          <a:blip r:embed="rId3"/>
          <a:srcRect l="12583" r="16034" b="-1"/>
          <a:stretch/>
        </p:blipFill>
        <p:spPr>
          <a:xfrm>
            <a:off x="8763553" y="1698171"/>
            <a:ext cx="3180251" cy="2784515"/>
          </a:xfrm>
          <a:prstGeom prst="rect">
            <a:avLst/>
          </a:prstGeom>
        </p:spPr>
      </p:pic>
      <p:sp>
        <p:nvSpPr>
          <p:cNvPr id="2" name="Rectangle 1">
            <a:extLst>
              <a:ext uri="{FF2B5EF4-FFF2-40B4-BE49-F238E27FC236}">
                <a16:creationId xmlns:a16="http://schemas.microsoft.com/office/drawing/2014/main" id="{B308C423-792D-4EFD-915F-59D35BF215A6}"/>
              </a:ext>
            </a:extLst>
          </p:cNvPr>
          <p:cNvSpPr/>
          <p:nvPr/>
        </p:nvSpPr>
        <p:spPr>
          <a:xfrm>
            <a:off x="648586" y="397401"/>
            <a:ext cx="9856379" cy="60631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Touch the hearts of those who look only for gain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at the expense of the poor and the earth.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Teach us to discover the worth of each thing,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to be filled with awe and contemplation,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to recognize that we are profoundly united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with every creature,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as we journey towards your infinite light.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We thank you for being with us each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Encourage us, we pray, in our struggle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for justice, love and peace.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Amen.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1" u="none" strike="noStrike" kern="1200" cap="none" spc="0" normalizeH="0" baseline="0" noProof="0" dirty="0">
                <a:ln>
                  <a:noFill/>
                </a:ln>
                <a:solidFill>
                  <a:prstClr val="black"/>
                </a:solidFill>
                <a:effectLst/>
                <a:uLnTx/>
                <a:uFillTx/>
                <a:latin typeface="Calibri" panose="020F0502020204030204"/>
                <a:ea typeface="+mn-ea"/>
                <a:cs typeface="+mn-cs"/>
              </a:rPr>
              <a:t>Pope Francis, Laudato Si, 246. </a:t>
            </a:r>
          </a:p>
        </p:txBody>
      </p:sp>
      <p:sp>
        <p:nvSpPr>
          <p:cNvPr id="4" name="Slide Number Placeholder 3">
            <a:extLst>
              <a:ext uri="{FF2B5EF4-FFF2-40B4-BE49-F238E27FC236}">
                <a16:creationId xmlns:a16="http://schemas.microsoft.com/office/drawing/2014/main" id="{7881C9F2-71CE-FF93-AC78-FC7E52B44B92}"/>
              </a:ext>
            </a:extLst>
          </p:cNvPr>
          <p:cNvSpPr>
            <a:spLocks noGrp="1"/>
          </p:cNvSpPr>
          <p:nvPr>
            <p:ph type="sldNum" sz="quarter" idx="12"/>
          </p:nvPr>
        </p:nvSpPr>
        <p:spPr/>
        <p:txBody>
          <a:bodyPr/>
          <a:lstStyle/>
          <a:p>
            <a:fld id="{953B98DA-5F95-4346-8AD8-C1D6DB8E3FCC}" type="slidenum">
              <a:rPr lang="en-IE" smtClean="0"/>
              <a:t>37</a:t>
            </a:fld>
            <a:endParaRPr lang="en-IE"/>
          </a:p>
        </p:txBody>
      </p:sp>
    </p:spTree>
    <p:extLst>
      <p:ext uri="{BB962C8B-B14F-4D97-AF65-F5344CB8AC3E}">
        <p14:creationId xmlns:p14="http://schemas.microsoft.com/office/powerpoint/2010/main" val="596027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873EBF9-8F8F-9EFE-603F-8D3A20A59FC8}"/>
              </a:ext>
            </a:extLst>
          </p:cNvPr>
          <p:cNvSpPr txBox="1"/>
          <p:nvPr/>
        </p:nvSpPr>
        <p:spPr>
          <a:xfrm>
            <a:off x="700392" y="937924"/>
            <a:ext cx="4941651" cy="4898672"/>
          </a:xfrm>
          <a:prstGeom prst="rect">
            <a:avLst/>
          </a:prstGeom>
        </p:spPr>
        <p:txBody>
          <a:bodyPr vert="horz" lIns="91440" tIns="45720" rIns="91440" bIns="45720" rtlCol="0" anchor="t">
            <a:normAutofit fontScale="92500" lnSpcReduction="10000"/>
          </a:bodyPr>
          <a:lstStyle/>
          <a:p>
            <a:pPr algn="ctr">
              <a:spcBef>
                <a:spcPct val="0"/>
              </a:spcBef>
              <a:spcAft>
                <a:spcPts val="600"/>
              </a:spcAft>
            </a:pPr>
            <a:r>
              <a:rPr lang="en-US" sz="4000" b="1" kern="1200" dirty="0">
                <a:ea typeface="+mj-ea"/>
                <a:cs typeface="+mj-cs"/>
              </a:rPr>
              <a:t>Closing Reflection (music): </a:t>
            </a:r>
          </a:p>
          <a:p>
            <a:pPr algn="ctr">
              <a:spcBef>
                <a:spcPct val="0"/>
              </a:spcBef>
              <a:spcAft>
                <a:spcPts val="600"/>
              </a:spcAft>
            </a:pPr>
            <a:r>
              <a:rPr lang="en-US" sz="4000" kern="1200" dirty="0">
                <a:ea typeface="+mj-ea"/>
                <a:cs typeface="+mj-cs"/>
              </a:rPr>
              <a:t>“Look at the World” by John Rutter </a:t>
            </a:r>
          </a:p>
          <a:p>
            <a:pPr algn="ctr">
              <a:spcBef>
                <a:spcPct val="0"/>
              </a:spcBef>
              <a:spcAft>
                <a:spcPts val="600"/>
              </a:spcAft>
            </a:pPr>
            <a:endParaRPr lang="en-US" sz="4000" kern="1200" dirty="0">
              <a:ea typeface="+mj-ea"/>
              <a:cs typeface="+mj-cs"/>
            </a:endParaRPr>
          </a:p>
          <a:p>
            <a:pPr algn="ctr">
              <a:spcBef>
                <a:spcPct val="0"/>
              </a:spcBef>
              <a:spcAft>
                <a:spcPts val="600"/>
              </a:spcAft>
            </a:pPr>
            <a:r>
              <a:rPr lang="en-US" sz="4000" kern="1200" dirty="0">
                <a:ea typeface="+mj-ea"/>
                <a:cs typeface="+mj-cs"/>
              </a:rPr>
              <a:t>Video available at: </a:t>
            </a:r>
            <a:r>
              <a:rPr lang="en-US" sz="4000" kern="1200" dirty="0">
                <a:ea typeface="+mj-ea"/>
                <a:cs typeface="+mj-cs"/>
                <a:hlinkClick r:id="rId3">
                  <a:extLst>
                    <a:ext uri="{A12FA001-AC4F-418D-AE19-62706E023703}">
                      <ahyp:hlinkClr xmlns:ahyp="http://schemas.microsoft.com/office/drawing/2018/hyperlinkcolor" val="tx"/>
                    </a:ext>
                  </a:extLst>
                </a:hlinkClick>
              </a:rPr>
              <a:t>https://www.youtube.com/watch?v=kxr8QBPq1z0</a:t>
            </a:r>
            <a:r>
              <a:rPr lang="en-US" sz="4000" kern="1200" dirty="0">
                <a:ea typeface="+mj-ea"/>
                <a:cs typeface="+mj-cs"/>
              </a:rPr>
              <a:t> </a:t>
            </a:r>
          </a:p>
        </p:txBody>
      </p:sp>
      <p:pic>
        <p:nvPicPr>
          <p:cNvPr id="2" name="Picture 1" descr="A picture containing clipart, graphics, graphic design, drawing&#10;&#10;Description automatically generated">
            <a:extLst>
              <a:ext uri="{FF2B5EF4-FFF2-40B4-BE49-F238E27FC236}">
                <a16:creationId xmlns:a16="http://schemas.microsoft.com/office/drawing/2014/main" id="{367CF34C-4A88-3FAA-4ABE-D9F4815D07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7628" y="5268507"/>
            <a:ext cx="1371600" cy="1303138"/>
          </a:xfrm>
          <a:prstGeom prst="rect">
            <a:avLst/>
          </a:prstGeom>
        </p:spPr>
      </p:pic>
      <p:pic>
        <p:nvPicPr>
          <p:cNvPr id="3" name="Picture 2">
            <a:extLst>
              <a:ext uri="{FF2B5EF4-FFF2-40B4-BE49-F238E27FC236}">
                <a16:creationId xmlns:a16="http://schemas.microsoft.com/office/drawing/2014/main" id="{0B565C70-06D3-E92B-4FE3-DE6CEDB8F466}"/>
              </a:ext>
            </a:extLst>
          </p:cNvPr>
          <p:cNvPicPr>
            <a:picLocks noChangeAspect="1"/>
          </p:cNvPicPr>
          <p:nvPr/>
        </p:nvPicPr>
        <p:blipFill>
          <a:blip r:embed="rId5"/>
          <a:stretch>
            <a:fillRect/>
          </a:stretch>
        </p:blipFill>
        <p:spPr>
          <a:xfrm>
            <a:off x="5859552" y="937924"/>
            <a:ext cx="6021163" cy="3386904"/>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FA4904E1-8E10-2B4C-7813-0CECD8C84E8F}"/>
              </a:ext>
            </a:extLst>
          </p:cNvPr>
          <p:cNvSpPr>
            <a:spLocks noGrp="1"/>
          </p:cNvSpPr>
          <p:nvPr>
            <p:ph type="sldNum" sz="quarter" idx="12"/>
          </p:nvPr>
        </p:nvSpPr>
        <p:spPr/>
        <p:txBody>
          <a:bodyPr/>
          <a:lstStyle/>
          <a:p>
            <a:fld id="{953B98DA-5F95-4346-8AD8-C1D6DB8E3FCC}" type="slidenum">
              <a:rPr lang="en-IE" smtClean="0"/>
              <a:t>38</a:t>
            </a:fld>
            <a:endParaRPr lang="en-IE"/>
          </a:p>
        </p:txBody>
      </p:sp>
    </p:spTree>
    <p:extLst>
      <p:ext uri="{BB962C8B-B14F-4D97-AF65-F5344CB8AC3E}">
        <p14:creationId xmlns:p14="http://schemas.microsoft.com/office/powerpoint/2010/main" val="2764157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EF52040-CAE0-7606-BCA7-71FE48473DE9}"/>
              </a:ext>
            </a:extLst>
          </p:cNvPr>
          <p:cNvPicPr>
            <a:picLocks noChangeAspect="1"/>
          </p:cNvPicPr>
          <p:nvPr/>
        </p:nvPicPr>
        <p:blipFill rotWithShape="1">
          <a:blip r:embed="rId2"/>
          <a:srcRect l="12896" r="7793"/>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2E9626E-C7B4-5A0B-E35A-F20D0CDEB7BF}"/>
              </a:ext>
            </a:extLst>
          </p:cNvPr>
          <p:cNvSpPr txBox="1"/>
          <p:nvPr/>
        </p:nvSpPr>
        <p:spPr>
          <a:xfrm>
            <a:off x="7531610" y="1031966"/>
            <a:ext cx="3822189" cy="5144997"/>
          </a:xfrm>
          <a:prstGeom prst="rect">
            <a:avLst/>
          </a:prstGeom>
        </p:spPr>
        <p:txBody>
          <a:bodyPr vert="horz" lIns="91440" tIns="45720" rIns="91440" bIns="45720" rtlCol="0">
            <a:normAutofit/>
          </a:bodyPr>
          <a:lstStyle/>
          <a:p>
            <a:pPr algn="ctr">
              <a:lnSpc>
                <a:spcPct val="90000"/>
              </a:lnSpc>
              <a:spcAft>
                <a:spcPts val="600"/>
              </a:spcAft>
            </a:pPr>
            <a:r>
              <a:rPr lang="en-US" sz="2800" dirty="0">
                <a:effectLst/>
              </a:rPr>
              <a:t>From panoramic vistas to the tiniest living form, nature is a constant source of wonder and awe. It is also a continuing revelation of the divine. Alongside revelation in sacred Scripture, there is a divine manifestation in the blaze of the sun and the fall of night” (Laudato Si’, 85).</a:t>
            </a:r>
            <a:r>
              <a:rPr lang="en-US" sz="2800" i="1" dirty="0">
                <a:effectLst/>
              </a:rPr>
              <a:t> </a:t>
            </a:r>
            <a:endParaRPr lang="en-US" sz="2800" dirty="0"/>
          </a:p>
        </p:txBody>
      </p:sp>
      <p:sp>
        <p:nvSpPr>
          <p:cNvPr id="2" name="Slide Number Placeholder 1">
            <a:extLst>
              <a:ext uri="{FF2B5EF4-FFF2-40B4-BE49-F238E27FC236}">
                <a16:creationId xmlns:a16="http://schemas.microsoft.com/office/drawing/2014/main" id="{C333BD58-5CBF-5B4E-9FCD-A3106213C6FF}"/>
              </a:ext>
            </a:extLst>
          </p:cNvPr>
          <p:cNvSpPr>
            <a:spLocks noGrp="1"/>
          </p:cNvSpPr>
          <p:nvPr>
            <p:ph type="sldNum" sz="quarter" idx="12"/>
          </p:nvPr>
        </p:nvSpPr>
        <p:spPr/>
        <p:txBody>
          <a:bodyPr/>
          <a:lstStyle/>
          <a:p>
            <a:fld id="{953B98DA-5F95-4346-8AD8-C1D6DB8E3FCC}" type="slidenum">
              <a:rPr lang="en-IE" smtClean="0"/>
              <a:t>4</a:t>
            </a:fld>
            <a:endParaRPr lang="en-IE"/>
          </a:p>
        </p:txBody>
      </p:sp>
    </p:spTree>
    <p:extLst>
      <p:ext uri="{BB962C8B-B14F-4D97-AF65-F5344CB8AC3E}">
        <p14:creationId xmlns:p14="http://schemas.microsoft.com/office/powerpoint/2010/main" val="340201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D197D3-CC2A-0763-BE41-49A1C7A11094}"/>
              </a:ext>
            </a:extLst>
          </p:cNvPr>
          <p:cNvPicPr>
            <a:picLocks noChangeAspect="1"/>
          </p:cNvPicPr>
          <p:nvPr/>
        </p:nvPicPr>
        <p:blipFill rotWithShape="1">
          <a:blip r:embed="rId3"/>
          <a:srcRect t="109"/>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1E81B18-697E-37F1-7B30-99E46DB9529C}"/>
              </a:ext>
            </a:extLst>
          </p:cNvPr>
          <p:cNvSpPr txBox="1"/>
          <p:nvPr/>
        </p:nvSpPr>
        <p:spPr>
          <a:xfrm>
            <a:off x="5564222" y="719847"/>
            <a:ext cx="5789578" cy="5457116"/>
          </a:xfrm>
          <a:prstGeom prst="rect">
            <a:avLst/>
          </a:prstGeom>
        </p:spPr>
        <p:txBody>
          <a:bodyPr vert="horz" lIns="91440" tIns="45720" rIns="91440" bIns="45720" rtlCol="0">
            <a:normAutofit/>
          </a:bodyPr>
          <a:lstStyle/>
          <a:p>
            <a:pPr algn="ctr">
              <a:lnSpc>
                <a:spcPct val="90000"/>
              </a:lnSpc>
              <a:spcAft>
                <a:spcPts val="2025"/>
              </a:spcAft>
            </a:pPr>
            <a:r>
              <a:rPr lang="en-US" sz="3200" dirty="0">
                <a:effectLst/>
              </a:rPr>
              <a:t>“The universe unfolds in God, who fills it completely. Hence, there is a mystical meaning to be found in a leaf, in a mountain trail, in a dewdrop, in a poor person’s face. Standing awestruck before a mountain, we cannot separate this experience from God” (LS, 233-4). </a:t>
            </a:r>
          </a:p>
        </p:txBody>
      </p:sp>
      <p:sp>
        <p:nvSpPr>
          <p:cNvPr id="2" name="Slide Number Placeholder 1">
            <a:extLst>
              <a:ext uri="{FF2B5EF4-FFF2-40B4-BE49-F238E27FC236}">
                <a16:creationId xmlns:a16="http://schemas.microsoft.com/office/drawing/2014/main" id="{D533282F-0B76-9661-8348-E2D1BF7639CB}"/>
              </a:ext>
            </a:extLst>
          </p:cNvPr>
          <p:cNvSpPr>
            <a:spLocks noGrp="1"/>
          </p:cNvSpPr>
          <p:nvPr>
            <p:ph type="sldNum" sz="quarter" idx="12"/>
          </p:nvPr>
        </p:nvSpPr>
        <p:spPr/>
        <p:txBody>
          <a:bodyPr/>
          <a:lstStyle/>
          <a:p>
            <a:fld id="{953B98DA-5F95-4346-8AD8-C1D6DB8E3FCC}" type="slidenum">
              <a:rPr lang="en-IE" smtClean="0"/>
              <a:t>5</a:t>
            </a:fld>
            <a:endParaRPr lang="en-IE"/>
          </a:p>
        </p:txBody>
      </p:sp>
    </p:spTree>
    <p:extLst>
      <p:ext uri="{BB962C8B-B14F-4D97-AF65-F5344CB8AC3E}">
        <p14:creationId xmlns:p14="http://schemas.microsoft.com/office/powerpoint/2010/main" val="1376429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8C9081-3D7C-265C-A80A-75D09F897B6E}"/>
              </a:ext>
            </a:extLst>
          </p:cNvPr>
          <p:cNvSpPr>
            <a:spLocks noGrp="1"/>
          </p:cNvSpPr>
          <p:nvPr>
            <p:ph type="body" sz="quarter" idx="4294967295"/>
          </p:nvPr>
        </p:nvSpPr>
        <p:spPr>
          <a:xfrm>
            <a:off x="753505" y="463344"/>
            <a:ext cx="10126370" cy="5761121"/>
          </a:xfrm>
        </p:spPr>
        <p:txBody>
          <a:bodyPr>
            <a:normAutofit lnSpcReduction="10000"/>
          </a:bodyPr>
          <a:lstStyle/>
          <a:p>
            <a:pPr marL="0" indent="0" fontAlgn="base">
              <a:lnSpc>
                <a:spcPct val="100000"/>
              </a:lnSpc>
              <a:buNone/>
            </a:pPr>
            <a:r>
              <a:rPr lang="en-IE" sz="3200" b="1" i="0" dirty="0">
                <a:solidFill>
                  <a:srgbClr val="0E0E0F"/>
                </a:solidFill>
                <a:effectLst/>
                <a:latin typeface="+mn-lt"/>
              </a:rPr>
              <a:t>The Canticle of Creation (St. Francis of Assisi) </a:t>
            </a:r>
          </a:p>
          <a:p>
            <a:pPr marL="0" indent="0" fontAlgn="base">
              <a:lnSpc>
                <a:spcPct val="100000"/>
              </a:lnSpc>
              <a:buNone/>
            </a:pPr>
            <a:r>
              <a:rPr lang="en-IE" sz="3200" b="0" i="0" dirty="0">
                <a:solidFill>
                  <a:srgbClr val="0E0E0F"/>
                </a:solidFill>
                <a:effectLst/>
                <a:latin typeface="+mn-lt"/>
              </a:rPr>
              <a:t>Praised be You my Lord with all Your creatures,</a:t>
            </a:r>
            <a:br>
              <a:rPr lang="en-IE" sz="3200" b="0" i="0" dirty="0">
                <a:solidFill>
                  <a:srgbClr val="0E0E0F"/>
                </a:solidFill>
                <a:effectLst/>
                <a:latin typeface="+mn-lt"/>
              </a:rPr>
            </a:br>
            <a:r>
              <a:rPr lang="en-IE" sz="3200" b="0" i="0" dirty="0">
                <a:solidFill>
                  <a:srgbClr val="0E0E0F"/>
                </a:solidFill>
                <a:effectLst/>
                <a:latin typeface="+mn-lt"/>
              </a:rPr>
              <a:t>especially Sir Brother Sun,</a:t>
            </a:r>
            <a:br>
              <a:rPr lang="en-IE" sz="3200" b="0" i="0" dirty="0">
                <a:solidFill>
                  <a:srgbClr val="0E0E0F"/>
                </a:solidFill>
                <a:effectLst/>
                <a:latin typeface="+mn-lt"/>
              </a:rPr>
            </a:br>
            <a:r>
              <a:rPr lang="en-IE" sz="3200" b="0" i="0" dirty="0">
                <a:solidFill>
                  <a:srgbClr val="0E0E0F"/>
                </a:solidFill>
                <a:effectLst/>
                <a:latin typeface="+mn-lt"/>
              </a:rPr>
              <a:t>Who is the day through whom You give us light.</a:t>
            </a:r>
            <a:br>
              <a:rPr lang="en-IE" sz="3200" b="0" i="0" dirty="0">
                <a:solidFill>
                  <a:srgbClr val="0E0E0F"/>
                </a:solidFill>
                <a:effectLst/>
                <a:latin typeface="+mn-lt"/>
              </a:rPr>
            </a:br>
            <a:r>
              <a:rPr lang="en-IE" sz="3200" b="0" i="0" dirty="0">
                <a:solidFill>
                  <a:srgbClr val="0E0E0F"/>
                </a:solidFill>
                <a:effectLst/>
                <a:latin typeface="+mn-lt"/>
              </a:rPr>
              <a:t>And he is beautiful and radiant with great splendour,</a:t>
            </a:r>
            <a:br>
              <a:rPr lang="en-IE" sz="3200" b="0" i="0" dirty="0">
                <a:solidFill>
                  <a:srgbClr val="0E0E0F"/>
                </a:solidFill>
                <a:effectLst/>
                <a:latin typeface="+mn-lt"/>
              </a:rPr>
            </a:br>
            <a:r>
              <a:rPr lang="en-IE" sz="3200" b="0" i="0" dirty="0">
                <a:solidFill>
                  <a:srgbClr val="0E0E0F"/>
                </a:solidFill>
                <a:effectLst/>
                <a:latin typeface="+mn-lt"/>
              </a:rPr>
              <a:t>Of You Most High, he bears the likeness.</a:t>
            </a:r>
          </a:p>
          <a:p>
            <a:pPr marL="0" indent="0" fontAlgn="base">
              <a:lnSpc>
                <a:spcPct val="100000"/>
              </a:lnSpc>
              <a:buNone/>
            </a:pPr>
            <a:r>
              <a:rPr lang="en-IE" sz="3200" b="0" i="0" dirty="0">
                <a:solidFill>
                  <a:srgbClr val="0E0E0F"/>
                </a:solidFill>
                <a:effectLst/>
                <a:latin typeface="+mn-lt"/>
              </a:rPr>
              <a:t>Praised be You, my Lord, through Sister Moon and the stars,</a:t>
            </a:r>
            <a:br>
              <a:rPr lang="en-IE" sz="3200" b="0" i="0" dirty="0">
                <a:solidFill>
                  <a:srgbClr val="0E0E0F"/>
                </a:solidFill>
                <a:effectLst/>
                <a:latin typeface="+mn-lt"/>
              </a:rPr>
            </a:br>
            <a:r>
              <a:rPr lang="en-IE" sz="3200" b="0" i="0" dirty="0">
                <a:solidFill>
                  <a:srgbClr val="0E0E0F"/>
                </a:solidFill>
                <a:effectLst/>
                <a:latin typeface="+mn-lt"/>
              </a:rPr>
              <a:t>In the heavens you have made them bright, precious and fair.</a:t>
            </a:r>
          </a:p>
          <a:p>
            <a:pPr marL="0" indent="0" fontAlgn="base">
              <a:lnSpc>
                <a:spcPct val="100000"/>
              </a:lnSpc>
              <a:buNone/>
            </a:pPr>
            <a:r>
              <a:rPr lang="en-IE" sz="3200" b="0" i="0" dirty="0">
                <a:solidFill>
                  <a:srgbClr val="0E0E0F"/>
                </a:solidFill>
                <a:effectLst/>
                <a:latin typeface="+mn-lt"/>
              </a:rPr>
              <a:t>Praised be You, my Lord, through Brothers Wind and Air,</a:t>
            </a:r>
            <a:br>
              <a:rPr lang="en-IE" sz="3200" b="0" i="0" dirty="0">
                <a:solidFill>
                  <a:srgbClr val="0E0E0F"/>
                </a:solidFill>
                <a:effectLst/>
                <a:latin typeface="+mn-lt"/>
              </a:rPr>
            </a:br>
            <a:r>
              <a:rPr lang="en-IE" sz="3200" b="0" i="0" dirty="0">
                <a:solidFill>
                  <a:srgbClr val="0E0E0F"/>
                </a:solidFill>
                <a:effectLst/>
                <a:latin typeface="+mn-lt"/>
              </a:rPr>
              <a:t>And fair and stormy, all weather’s moods,</a:t>
            </a:r>
            <a:br>
              <a:rPr lang="en-IE" sz="3200" b="0" i="0" dirty="0">
                <a:solidFill>
                  <a:srgbClr val="0E0E0F"/>
                </a:solidFill>
                <a:effectLst/>
                <a:latin typeface="+mn-lt"/>
              </a:rPr>
            </a:br>
            <a:r>
              <a:rPr lang="en-IE" sz="3200" b="0" i="0" dirty="0">
                <a:solidFill>
                  <a:srgbClr val="0E0E0F"/>
                </a:solidFill>
                <a:effectLst/>
                <a:latin typeface="+mn-lt"/>
              </a:rPr>
              <a:t>by which You cherish all that You have made.</a:t>
            </a:r>
          </a:p>
          <a:p>
            <a:pPr>
              <a:lnSpc>
                <a:spcPct val="100000"/>
              </a:lnSpc>
            </a:pPr>
            <a:endParaRPr lang="en-IE" sz="1400" dirty="0">
              <a:latin typeface="+mn-lt"/>
            </a:endParaRPr>
          </a:p>
        </p:txBody>
      </p:sp>
      <p:pic>
        <p:nvPicPr>
          <p:cNvPr id="2" name="Picture 1">
            <a:extLst>
              <a:ext uri="{FF2B5EF4-FFF2-40B4-BE49-F238E27FC236}">
                <a16:creationId xmlns:a16="http://schemas.microsoft.com/office/drawing/2014/main" id="{8F781500-9E98-80B6-FDF0-6896ABD6EEDF}"/>
              </a:ext>
            </a:extLst>
          </p:cNvPr>
          <p:cNvPicPr>
            <a:picLocks noChangeAspect="1"/>
          </p:cNvPicPr>
          <p:nvPr/>
        </p:nvPicPr>
        <p:blipFill>
          <a:blip r:embed="rId3"/>
          <a:stretch>
            <a:fillRect/>
          </a:stretch>
        </p:blipFill>
        <p:spPr>
          <a:xfrm>
            <a:off x="9581731" y="1075496"/>
            <a:ext cx="2384073" cy="1996916"/>
          </a:xfrm>
          <a:prstGeom prst="rect">
            <a:avLst/>
          </a:prstGeom>
        </p:spPr>
      </p:pic>
      <p:pic>
        <p:nvPicPr>
          <p:cNvPr id="5" name="Picture 4" descr="A picture containing clipart, graphics, graphic design, drawing&#10;&#10;Description automatically generated">
            <a:extLst>
              <a:ext uri="{FF2B5EF4-FFF2-40B4-BE49-F238E27FC236}">
                <a16:creationId xmlns:a16="http://schemas.microsoft.com/office/drawing/2014/main" id="{B894BA97-7E85-0C3C-EFE6-F4EFC031FF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7816" y="5329990"/>
            <a:ext cx="1046145" cy="1130968"/>
          </a:xfrm>
          <a:prstGeom prst="rect">
            <a:avLst/>
          </a:prstGeom>
        </p:spPr>
      </p:pic>
      <p:sp>
        <p:nvSpPr>
          <p:cNvPr id="4" name="Slide Number Placeholder 3">
            <a:extLst>
              <a:ext uri="{FF2B5EF4-FFF2-40B4-BE49-F238E27FC236}">
                <a16:creationId xmlns:a16="http://schemas.microsoft.com/office/drawing/2014/main" id="{4ABB9C7E-45A2-1B39-0CC4-D11051FBEAFC}"/>
              </a:ext>
            </a:extLst>
          </p:cNvPr>
          <p:cNvSpPr>
            <a:spLocks noGrp="1"/>
          </p:cNvSpPr>
          <p:nvPr>
            <p:ph type="sldNum" sz="quarter" idx="12"/>
          </p:nvPr>
        </p:nvSpPr>
        <p:spPr/>
        <p:txBody>
          <a:bodyPr/>
          <a:lstStyle/>
          <a:p>
            <a:fld id="{953B98DA-5F95-4346-8AD8-C1D6DB8E3FCC}" type="slidenum">
              <a:rPr lang="en-IE" smtClean="0"/>
              <a:t>6</a:t>
            </a:fld>
            <a:endParaRPr lang="en-IE"/>
          </a:p>
        </p:txBody>
      </p:sp>
    </p:spTree>
    <p:extLst>
      <p:ext uri="{BB962C8B-B14F-4D97-AF65-F5344CB8AC3E}">
        <p14:creationId xmlns:p14="http://schemas.microsoft.com/office/powerpoint/2010/main" val="1889180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F2B4E-8A18-9490-6FD8-C984C9145908}"/>
              </a:ext>
            </a:extLst>
          </p:cNvPr>
          <p:cNvSpPr>
            <a:spLocks noGrp="1"/>
          </p:cNvSpPr>
          <p:nvPr>
            <p:ph type="body" sz="quarter" idx="4294967295"/>
          </p:nvPr>
        </p:nvSpPr>
        <p:spPr>
          <a:xfrm>
            <a:off x="887079" y="403225"/>
            <a:ext cx="10825023" cy="6051550"/>
          </a:xfrm>
        </p:spPr>
        <p:txBody>
          <a:bodyPr>
            <a:normAutofit/>
          </a:bodyPr>
          <a:lstStyle/>
          <a:p>
            <a:pPr marL="0" indent="0" fontAlgn="base">
              <a:lnSpc>
                <a:spcPct val="100000"/>
              </a:lnSpc>
              <a:buNone/>
            </a:pPr>
            <a:r>
              <a:rPr lang="en-IE" sz="2800" b="0" i="0" dirty="0">
                <a:solidFill>
                  <a:srgbClr val="0E0E0F"/>
                </a:solidFill>
                <a:effectLst/>
                <a:latin typeface="+mn-lt"/>
              </a:rPr>
              <a:t>Praised be You my Lord through Sister Water,</a:t>
            </a:r>
            <a:br>
              <a:rPr lang="en-IE" sz="2800" b="0" i="0" dirty="0">
                <a:solidFill>
                  <a:srgbClr val="0E0E0F"/>
                </a:solidFill>
                <a:effectLst/>
                <a:latin typeface="+mn-lt"/>
              </a:rPr>
            </a:br>
            <a:r>
              <a:rPr lang="en-IE" sz="2800" b="0" i="0" dirty="0">
                <a:solidFill>
                  <a:srgbClr val="0E0E0F"/>
                </a:solidFill>
                <a:effectLst/>
                <a:latin typeface="+mn-lt"/>
              </a:rPr>
              <a:t>So useful, humble, precious and pure.</a:t>
            </a:r>
          </a:p>
          <a:p>
            <a:pPr marL="0" indent="0" fontAlgn="base">
              <a:lnSpc>
                <a:spcPct val="100000"/>
              </a:lnSpc>
              <a:buNone/>
            </a:pPr>
            <a:r>
              <a:rPr lang="en-IE" sz="2800" b="0" i="0" dirty="0">
                <a:solidFill>
                  <a:srgbClr val="0E0E0F"/>
                </a:solidFill>
                <a:effectLst/>
                <a:latin typeface="+mn-lt"/>
              </a:rPr>
              <a:t>Praised be You my Lord through Brother Fire,</a:t>
            </a:r>
            <a:br>
              <a:rPr lang="en-IE" sz="2800" b="0" i="0" dirty="0">
                <a:solidFill>
                  <a:srgbClr val="0E0E0F"/>
                </a:solidFill>
                <a:effectLst/>
                <a:latin typeface="+mn-lt"/>
              </a:rPr>
            </a:br>
            <a:r>
              <a:rPr lang="en-IE" sz="2800" b="0" i="0" dirty="0">
                <a:solidFill>
                  <a:srgbClr val="0E0E0F"/>
                </a:solidFill>
                <a:effectLst/>
                <a:latin typeface="+mn-lt"/>
              </a:rPr>
              <a:t>through whom You light the night and he is beautiful and playful and robust and strong.</a:t>
            </a:r>
          </a:p>
          <a:p>
            <a:pPr marL="0" indent="0" fontAlgn="base">
              <a:lnSpc>
                <a:spcPct val="100000"/>
              </a:lnSpc>
              <a:buNone/>
            </a:pPr>
            <a:r>
              <a:rPr lang="en-IE" sz="2800" b="0" i="0" dirty="0">
                <a:solidFill>
                  <a:srgbClr val="0E0E0F"/>
                </a:solidFill>
                <a:effectLst/>
                <a:latin typeface="+mn-lt"/>
              </a:rPr>
              <a:t>Praised be You my Lord through our Sister, Mother Earth</a:t>
            </a:r>
            <a:br>
              <a:rPr lang="en-IE" sz="2800" b="0" i="0" dirty="0">
                <a:solidFill>
                  <a:srgbClr val="0E0E0F"/>
                </a:solidFill>
                <a:effectLst/>
                <a:latin typeface="+mn-lt"/>
              </a:rPr>
            </a:br>
            <a:r>
              <a:rPr lang="en-IE" sz="2800" b="0" i="0" dirty="0">
                <a:solidFill>
                  <a:srgbClr val="0E0E0F"/>
                </a:solidFill>
                <a:effectLst/>
                <a:latin typeface="+mn-lt"/>
              </a:rPr>
              <a:t>who sustains and governs us, producing varied fruits with coloured flowers and herbs.</a:t>
            </a:r>
            <a:br>
              <a:rPr lang="en-IE" sz="2800" b="0" i="0" dirty="0">
                <a:solidFill>
                  <a:srgbClr val="0E0E0F"/>
                </a:solidFill>
                <a:effectLst/>
                <a:latin typeface="+mn-lt"/>
              </a:rPr>
            </a:br>
            <a:r>
              <a:rPr lang="en-IE" sz="2800" b="0" i="0" dirty="0">
                <a:solidFill>
                  <a:srgbClr val="0E0E0F"/>
                </a:solidFill>
                <a:effectLst/>
                <a:latin typeface="+mn-lt"/>
              </a:rPr>
              <a:t>Praise be You my Lord through those who grant pardon for love of You and bear sickness and trial.</a:t>
            </a:r>
          </a:p>
          <a:p>
            <a:pPr marL="0" indent="0" fontAlgn="base">
              <a:lnSpc>
                <a:spcPct val="100000"/>
              </a:lnSpc>
              <a:buNone/>
            </a:pPr>
            <a:r>
              <a:rPr lang="en-IE" sz="2800" b="0" i="0" dirty="0">
                <a:solidFill>
                  <a:srgbClr val="0E0E0F"/>
                </a:solidFill>
                <a:effectLst/>
                <a:latin typeface="+mn-lt"/>
              </a:rPr>
              <a:t>Blessed are those who endure in peace, </a:t>
            </a:r>
          </a:p>
          <a:p>
            <a:pPr marL="0" indent="0" fontAlgn="base">
              <a:lnSpc>
                <a:spcPct val="100000"/>
              </a:lnSpc>
              <a:buNone/>
            </a:pPr>
            <a:r>
              <a:rPr lang="en-IE" sz="2800" b="0" i="0" dirty="0">
                <a:solidFill>
                  <a:srgbClr val="0E0E0F"/>
                </a:solidFill>
                <a:effectLst/>
                <a:latin typeface="+mn-lt"/>
              </a:rPr>
              <a:t>By You Most High, they will be crowned.</a:t>
            </a:r>
          </a:p>
          <a:p>
            <a:pPr>
              <a:lnSpc>
                <a:spcPct val="100000"/>
              </a:lnSpc>
            </a:pPr>
            <a:endParaRPr lang="en-IE" sz="1600" dirty="0">
              <a:latin typeface="+mn-lt"/>
            </a:endParaRPr>
          </a:p>
        </p:txBody>
      </p:sp>
      <p:pic>
        <p:nvPicPr>
          <p:cNvPr id="2" name="Picture 1" descr="A picture containing clipart, graphics, graphic design, drawing&#10;&#10;Description automatically generated">
            <a:extLst>
              <a:ext uri="{FF2B5EF4-FFF2-40B4-BE49-F238E27FC236}">
                <a16:creationId xmlns:a16="http://schemas.microsoft.com/office/drawing/2014/main" id="{43A4CB46-9FC9-0A00-19A5-94963B030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3074" y="5061568"/>
            <a:ext cx="1371600" cy="1303138"/>
          </a:xfrm>
          <a:prstGeom prst="rect">
            <a:avLst/>
          </a:prstGeom>
        </p:spPr>
      </p:pic>
      <p:sp>
        <p:nvSpPr>
          <p:cNvPr id="4" name="Slide Number Placeholder 3">
            <a:extLst>
              <a:ext uri="{FF2B5EF4-FFF2-40B4-BE49-F238E27FC236}">
                <a16:creationId xmlns:a16="http://schemas.microsoft.com/office/drawing/2014/main" id="{14873C12-E8B5-A3BE-B973-DBE7B0151E55}"/>
              </a:ext>
            </a:extLst>
          </p:cNvPr>
          <p:cNvSpPr>
            <a:spLocks noGrp="1"/>
          </p:cNvSpPr>
          <p:nvPr>
            <p:ph type="sldNum" sz="quarter" idx="12"/>
          </p:nvPr>
        </p:nvSpPr>
        <p:spPr/>
        <p:txBody>
          <a:bodyPr/>
          <a:lstStyle/>
          <a:p>
            <a:fld id="{953B98DA-5F95-4346-8AD8-C1D6DB8E3FCC}" type="slidenum">
              <a:rPr lang="en-IE" smtClean="0"/>
              <a:t>7</a:t>
            </a:fld>
            <a:endParaRPr lang="en-IE"/>
          </a:p>
        </p:txBody>
      </p:sp>
    </p:spTree>
    <p:extLst>
      <p:ext uri="{BB962C8B-B14F-4D97-AF65-F5344CB8AC3E}">
        <p14:creationId xmlns:p14="http://schemas.microsoft.com/office/powerpoint/2010/main" val="2933625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F2B60-D89B-4E61-869B-06A4FB0BE554}"/>
              </a:ext>
            </a:extLst>
          </p:cNvPr>
          <p:cNvSpPr>
            <a:spLocks noGrp="1"/>
          </p:cNvSpPr>
          <p:nvPr>
            <p:ph type="title" idx="4294967295"/>
          </p:nvPr>
        </p:nvSpPr>
        <p:spPr>
          <a:xfrm>
            <a:off x="5166552" y="633412"/>
            <a:ext cx="6586537" cy="1287463"/>
          </a:xfrm>
        </p:spPr>
        <p:txBody>
          <a:bodyPr vert="horz" lIns="91440" tIns="45720" rIns="91440" bIns="45720" rtlCol="0" anchor="b">
            <a:normAutofit/>
          </a:bodyPr>
          <a:lstStyle/>
          <a:p>
            <a:r>
              <a:rPr lang="en-US" b="1" dirty="0"/>
              <a:t>Overview of Laudato Si </a:t>
            </a:r>
          </a:p>
        </p:txBody>
      </p:sp>
      <p:sp>
        <p:nvSpPr>
          <p:cNvPr id="4" name="Content Placeholder 3">
            <a:extLst>
              <a:ext uri="{FF2B5EF4-FFF2-40B4-BE49-F238E27FC236}">
                <a16:creationId xmlns:a16="http://schemas.microsoft.com/office/drawing/2014/main" id="{C04B0B4B-AA1E-4495-80E4-756DC982FF3F}"/>
              </a:ext>
            </a:extLst>
          </p:cNvPr>
          <p:cNvSpPr>
            <a:spLocks noGrp="1"/>
          </p:cNvSpPr>
          <p:nvPr>
            <p:ph idx="4294967295"/>
          </p:nvPr>
        </p:nvSpPr>
        <p:spPr>
          <a:xfrm>
            <a:off x="4727644" y="2438400"/>
            <a:ext cx="7025445" cy="3786188"/>
          </a:xfrm>
        </p:spPr>
        <p:txBody>
          <a:bodyPr vert="horz" lIns="91440" tIns="45720" rIns="91440" bIns="45720" rtlCol="0">
            <a:normAutofit fontScale="92500" lnSpcReduction="10000"/>
          </a:bodyPr>
          <a:lstStyle/>
          <a:p>
            <a:r>
              <a:rPr lang="en-US" dirty="0"/>
              <a:t>Chapter 1: “What is happening to our 				common home?”</a:t>
            </a:r>
          </a:p>
          <a:p>
            <a:r>
              <a:rPr lang="en-US" dirty="0"/>
              <a:t>Chapter 2: “The Gospel of Creation” </a:t>
            </a:r>
          </a:p>
          <a:p>
            <a:r>
              <a:rPr lang="en-US" dirty="0"/>
              <a:t>Chapter 3: “The Human Roots of the 				Ecological Crisis”  </a:t>
            </a:r>
          </a:p>
          <a:p>
            <a:r>
              <a:rPr lang="en-US" dirty="0"/>
              <a:t>Chapter 4: “Integral Ecology” </a:t>
            </a:r>
          </a:p>
          <a:p>
            <a:r>
              <a:rPr lang="en-US" dirty="0"/>
              <a:t>Chapter 5: “Lines of Approach &amp; Action”</a:t>
            </a:r>
          </a:p>
          <a:p>
            <a:r>
              <a:rPr lang="en-US" dirty="0"/>
              <a:t>Chapter 6: “Ecological Education &amp; 				Spirituality”</a:t>
            </a:r>
          </a:p>
        </p:txBody>
      </p:sp>
      <p:pic>
        <p:nvPicPr>
          <p:cNvPr id="6" name="Picture 5" descr="A picture containing text, poster, person, graphic design&#10;&#10;Description automatically generated">
            <a:extLst>
              <a:ext uri="{FF2B5EF4-FFF2-40B4-BE49-F238E27FC236}">
                <a16:creationId xmlns:a16="http://schemas.microsoft.com/office/drawing/2014/main" id="{3E595F3B-54E2-C7B5-81DE-C6D50F033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409694" cy="6858000"/>
          </a:xfrm>
          <a:prstGeom prst="rect">
            <a:avLst/>
          </a:prstGeom>
        </p:spPr>
      </p:pic>
      <p:sp>
        <p:nvSpPr>
          <p:cNvPr id="3" name="Slide Number Placeholder 2">
            <a:extLst>
              <a:ext uri="{FF2B5EF4-FFF2-40B4-BE49-F238E27FC236}">
                <a16:creationId xmlns:a16="http://schemas.microsoft.com/office/drawing/2014/main" id="{1C1A260A-7D55-8D86-7BEC-21C865B9CB9E}"/>
              </a:ext>
            </a:extLst>
          </p:cNvPr>
          <p:cNvSpPr>
            <a:spLocks noGrp="1"/>
          </p:cNvSpPr>
          <p:nvPr>
            <p:ph type="sldNum" sz="quarter" idx="12"/>
          </p:nvPr>
        </p:nvSpPr>
        <p:spPr/>
        <p:txBody>
          <a:bodyPr/>
          <a:lstStyle/>
          <a:p>
            <a:fld id="{953B98DA-5F95-4346-8AD8-C1D6DB8E3FCC}" type="slidenum">
              <a:rPr lang="en-IE" smtClean="0"/>
              <a:t>8</a:t>
            </a:fld>
            <a:endParaRPr lang="en-IE"/>
          </a:p>
        </p:txBody>
      </p:sp>
    </p:spTree>
    <p:extLst>
      <p:ext uri="{BB962C8B-B14F-4D97-AF65-F5344CB8AC3E}">
        <p14:creationId xmlns:p14="http://schemas.microsoft.com/office/powerpoint/2010/main" val="676103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7CBBE0F-9F50-09F0-C10B-10E1403FDD24}"/>
              </a:ext>
            </a:extLst>
          </p:cNvPr>
          <p:cNvSpPr txBox="1"/>
          <p:nvPr/>
        </p:nvSpPr>
        <p:spPr>
          <a:xfrm>
            <a:off x="536079" y="696739"/>
            <a:ext cx="7157401" cy="5062924"/>
          </a:xfrm>
          <a:prstGeom prst="rect">
            <a:avLst/>
          </a:prstGeom>
          <a:noFill/>
        </p:spPr>
        <p:txBody>
          <a:bodyPr wrap="square" rtlCol="0">
            <a:spAutoFit/>
          </a:bodyPr>
          <a:lstStyle/>
          <a:p>
            <a:pPr marL="0" marR="0" lvl="0" indent="0" algn="ctr" defTabSz="914400" rtl="0" eaLnBrk="1" fontAlgn="auto" latinLnBrk="0" hangingPunct="1">
              <a:spcBef>
                <a:spcPts val="1000"/>
              </a:spcBef>
              <a:spcAft>
                <a:spcPts val="800"/>
              </a:spcAft>
              <a:buClrTx/>
              <a:buSzTx/>
              <a:buFont typeface="Times" panose="02020603050405020304" pitchFamily="18" charset="0"/>
              <a:buNone/>
              <a:tabLst/>
              <a:defRPr/>
            </a:pPr>
            <a:r>
              <a:rPr kumimoji="0" lang="en-GB" altLang="en-US" sz="28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“Saint Francis of Assisi reminds us  that our common home is like a sister with whom we share our life, and a beautiful mother who opens her arms to embrace us….</a:t>
            </a:r>
          </a:p>
          <a:p>
            <a:pPr marL="0" marR="0" lvl="0" indent="0" algn="ctr" defTabSz="914400" rtl="0" eaLnBrk="1" fontAlgn="auto" latinLnBrk="0" hangingPunct="1">
              <a:spcBef>
                <a:spcPts val="1000"/>
              </a:spcBef>
              <a:spcAft>
                <a:spcPts val="800"/>
              </a:spcAft>
              <a:buClrTx/>
              <a:buSzTx/>
              <a:buFont typeface="Arial" panose="020B0604020202020204" pitchFamily="34" charset="0"/>
              <a:buNone/>
              <a:tabLst/>
              <a:defRPr/>
            </a:pPr>
            <a:r>
              <a:rPr kumimoji="0" lang="en-GB" altLang="en-US" sz="2800" i="0"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I wish to address every person living on this planet </a:t>
            </a:r>
            <a:r>
              <a:rPr kumimoji="0" lang="en-GB" altLang="en-US" sz="28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I urgently appeal for a new dialogue about how we are shaping the future of our planet. We need a conversation which includes everyone, since the environmental challenge we are undergoing, and its human roots, concern and affect us all”  (Laudato Si’, 1, 14)</a:t>
            </a:r>
            <a:endParaRPr kumimoji="0" lang="en-IE" sz="28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30DA1A2-4350-6762-439C-9CE437A7D7FE}"/>
              </a:ext>
            </a:extLst>
          </p:cNvPr>
          <p:cNvPicPr>
            <a:picLocks noChangeAspect="1"/>
          </p:cNvPicPr>
          <p:nvPr/>
        </p:nvPicPr>
        <p:blipFill>
          <a:blip r:embed="rId3"/>
          <a:stretch>
            <a:fillRect/>
          </a:stretch>
        </p:blipFill>
        <p:spPr>
          <a:xfrm>
            <a:off x="10061050" y="5372705"/>
            <a:ext cx="1218679" cy="1159099"/>
          </a:xfrm>
          <a:prstGeom prst="rect">
            <a:avLst/>
          </a:prstGeom>
        </p:spPr>
      </p:pic>
      <p:pic>
        <p:nvPicPr>
          <p:cNvPr id="3" name="Picture 2">
            <a:extLst>
              <a:ext uri="{FF2B5EF4-FFF2-40B4-BE49-F238E27FC236}">
                <a16:creationId xmlns:a16="http://schemas.microsoft.com/office/drawing/2014/main" id="{ABB3843B-2336-A47F-DF81-EB785CB41B45}"/>
              </a:ext>
            </a:extLst>
          </p:cNvPr>
          <p:cNvPicPr>
            <a:picLocks noChangeAspect="1"/>
          </p:cNvPicPr>
          <p:nvPr/>
        </p:nvPicPr>
        <p:blipFill rotWithShape="1">
          <a:blip r:embed="rId4"/>
          <a:srcRect t="7495" r="9091" b="7278"/>
          <a:stretch/>
        </p:blipFill>
        <p:spPr>
          <a:xfrm>
            <a:off x="7829027" y="696739"/>
            <a:ext cx="3967657" cy="2231802"/>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1B74E2FE-5483-5712-B18B-5621210AB761}"/>
              </a:ext>
            </a:extLst>
          </p:cNvPr>
          <p:cNvSpPr>
            <a:spLocks noGrp="1"/>
          </p:cNvSpPr>
          <p:nvPr>
            <p:ph type="sldNum" sz="quarter" idx="12"/>
          </p:nvPr>
        </p:nvSpPr>
        <p:spPr/>
        <p:txBody>
          <a:bodyPr/>
          <a:lstStyle/>
          <a:p>
            <a:fld id="{953B98DA-5F95-4346-8AD8-C1D6DB8E3FCC}" type="slidenum">
              <a:rPr lang="en-IE" smtClean="0"/>
              <a:t>9</a:t>
            </a:fld>
            <a:endParaRPr lang="en-IE"/>
          </a:p>
        </p:txBody>
      </p:sp>
    </p:spTree>
    <p:extLst>
      <p:ext uri="{BB962C8B-B14F-4D97-AF65-F5344CB8AC3E}">
        <p14:creationId xmlns:p14="http://schemas.microsoft.com/office/powerpoint/2010/main" val="2592285849"/>
      </p:ext>
    </p:extLst>
  </p:cSld>
  <p:clrMapOvr>
    <a:masterClrMapping/>
  </p:clrMapOvr>
</p:sld>
</file>

<file path=ppt/theme/theme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6 Basic Format Pages">
  <a:themeElements>
    <a:clrScheme name="Trocaire (V01)">
      <a:dk1>
        <a:srgbClr val="000000"/>
      </a:dk1>
      <a:lt1>
        <a:srgbClr val="FFFFFF"/>
      </a:lt1>
      <a:dk2>
        <a:srgbClr val="C3C6A8"/>
      </a:dk2>
      <a:lt2>
        <a:srgbClr val="D9D9D6"/>
      </a:lt2>
      <a:accent1>
        <a:srgbClr val="0085CA"/>
      </a:accent1>
      <a:accent2>
        <a:srgbClr val="91D6AC"/>
      </a:accent2>
      <a:accent3>
        <a:srgbClr val="CEDC00"/>
      </a:accent3>
      <a:accent4>
        <a:srgbClr val="E57100"/>
      </a:accent4>
      <a:accent5>
        <a:srgbClr val="3B5437"/>
      </a:accent5>
      <a:accent6>
        <a:srgbClr val="70AD47"/>
      </a:accent6>
      <a:hlink>
        <a:srgbClr val="0085CA"/>
      </a:hlink>
      <a:folHlink>
        <a:srgbClr val="0085C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ocaire_PowerPoint_Presentation_Template" id="{FA057BE7-2AC7-4C70-BD74-00855B0D5246}" vid="{4EED538E-45B0-4C4C-9035-3C8247547DF5}"/>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1759</TotalTime>
  <Words>4596</Words>
  <Application>Microsoft Office PowerPoint</Application>
  <PresentationFormat>Widescreen</PresentationFormat>
  <Paragraphs>268</Paragraphs>
  <Slides>38</Slides>
  <Notes>25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38</vt:i4>
      </vt:variant>
    </vt:vector>
  </HeadingPairs>
  <TitlesOfParts>
    <vt:vector size="52" baseType="lpstr">
      <vt:lpstr>Meiryo</vt:lpstr>
      <vt:lpstr>Abadi</vt:lpstr>
      <vt:lpstr>Arial</vt:lpstr>
      <vt:lpstr>Arial Narrow</vt:lpstr>
      <vt:lpstr>Calibri</vt:lpstr>
      <vt:lpstr>Calibri Light</vt:lpstr>
      <vt:lpstr>inherit</vt:lpstr>
      <vt:lpstr>OpenSansRegular</vt:lpstr>
      <vt:lpstr>Times</vt:lpstr>
      <vt:lpstr>Times New Roman</vt:lpstr>
      <vt:lpstr>Veneer Three</vt:lpstr>
      <vt:lpstr>10_Office Theme</vt:lpstr>
      <vt:lpstr>06 Basic Format Pages</vt:lpstr>
      <vt:lpstr>2_Office Theme</vt:lpstr>
      <vt:lpstr>Welcome</vt:lpstr>
      <vt:lpstr>PowerPoint Presentation</vt:lpstr>
      <vt:lpstr>PowerPoint Presentation</vt:lpstr>
      <vt:lpstr>PowerPoint Presentation</vt:lpstr>
      <vt:lpstr>PowerPoint Presentation</vt:lpstr>
      <vt:lpstr>PowerPoint Presentation</vt:lpstr>
      <vt:lpstr>PowerPoint Presentation</vt:lpstr>
      <vt:lpstr>Overview of Laudato Si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Happening to Our Common Home</dc:title>
  <dc:creator>Jane Mellett</dc:creator>
  <cp:lastModifiedBy>Jane Mellett</cp:lastModifiedBy>
  <cp:revision>43</cp:revision>
  <dcterms:created xsi:type="dcterms:W3CDTF">2020-10-20T17:50:50Z</dcterms:created>
  <dcterms:modified xsi:type="dcterms:W3CDTF">2023-06-27T14:20:19Z</dcterms:modified>
</cp:coreProperties>
</file>